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D0BC"/>
    <a:srgbClr val="91C2DB"/>
    <a:srgbClr val="E9D293"/>
    <a:srgbClr val="005000"/>
    <a:srgbClr val="FFC5FF"/>
    <a:srgbClr val="CCCC00"/>
    <a:srgbClr val="996600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>
        <p:scale>
          <a:sx n="50" d="100"/>
          <a:sy n="50" d="100"/>
        </p:scale>
        <p:origin x="-1464" y="-11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6.xml"/><Relationship Id="rId2" Type="http://schemas.openxmlformats.org/officeDocument/2006/relationships/slide" Target="slides/slide5.xml"/><Relationship Id="rId1" Type="http://schemas.openxmlformats.org/officeDocument/2006/relationships/slide" Target="slides/slide3.xml"/><Relationship Id="rId4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65C822-7670-4963-8795-82D658D42C17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854AA120-4EF9-4BE9-9126-61E9D1CDD61F}">
      <dgm:prSet phldrT="[Текст]"/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</dgm:spPr>
      <dgm:t>
        <a:bodyPr/>
        <a:lstStyle/>
        <a:p>
          <a:r>
            <a:rPr lang="uk-UA" dirty="0" smtClean="0"/>
            <a:t>Поліпшення естетичних умов класу</a:t>
          </a:r>
          <a:endParaRPr lang="ru-RU" dirty="0"/>
        </a:p>
      </dgm:t>
    </dgm:pt>
    <dgm:pt modelId="{653DADF5-15DD-412F-82F0-2DA7457980B0}" type="parTrans" cxnId="{F2F8A2DE-6967-442A-9F43-64646E90098A}">
      <dgm:prSet/>
      <dgm:spPr/>
      <dgm:t>
        <a:bodyPr/>
        <a:lstStyle/>
        <a:p>
          <a:endParaRPr lang="ru-RU"/>
        </a:p>
      </dgm:t>
    </dgm:pt>
    <dgm:pt modelId="{3D7BAB3D-0D6E-480C-8CFC-8292D4E25E74}" type="sibTrans" cxnId="{F2F8A2DE-6967-442A-9F43-64646E90098A}">
      <dgm:prSet/>
      <dgm:spPr/>
      <dgm:t>
        <a:bodyPr/>
        <a:lstStyle/>
        <a:p>
          <a:endParaRPr lang="ru-RU"/>
        </a:p>
      </dgm:t>
    </dgm:pt>
    <dgm:pt modelId="{2BB7D0D1-C098-48B3-8FB2-DA99F3821FDD}">
      <dgm:prSet phldrT="[Текст]"/>
      <dgm:sp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uk-UA" dirty="0" err="1" smtClean="0"/>
            <a:t>Пропагандна</a:t>
          </a:r>
          <a:r>
            <a:rPr lang="uk-UA" dirty="0" smtClean="0"/>
            <a:t> робота серед учнів інших класів</a:t>
          </a:r>
          <a:endParaRPr lang="ru-RU" dirty="0"/>
        </a:p>
      </dgm:t>
    </dgm:pt>
    <dgm:pt modelId="{05FE2648-81D8-46D0-BA7A-0046AA6C1260}" type="parTrans" cxnId="{2CC31939-6511-474F-AE08-10039965D704}">
      <dgm:prSet/>
      <dgm:spPr/>
      <dgm:t>
        <a:bodyPr/>
        <a:lstStyle/>
        <a:p>
          <a:endParaRPr lang="ru-RU"/>
        </a:p>
      </dgm:t>
    </dgm:pt>
    <dgm:pt modelId="{4F32FE75-5B0F-41CD-A413-1748A5A48378}" type="sibTrans" cxnId="{2CC31939-6511-474F-AE08-10039965D704}">
      <dgm:prSet/>
      <dgm:spPr/>
      <dgm:t>
        <a:bodyPr/>
        <a:lstStyle/>
        <a:p>
          <a:endParaRPr lang="ru-RU"/>
        </a:p>
      </dgm:t>
    </dgm:pt>
    <dgm:pt modelId="{88D03EA3-8650-4245-BE9D-B79D81946B88}">
      <dgm:prSet phldrT="[Текст]"/>
      <dgm:spPr>
        <a:gradFill rotWithShape="0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</dgm:spPr>
      <dgm:t>
        <a:bodyPr/>
        <a:lstStyle/>
        <a:p>
          <a:r>
            <a:rPr lang="uk-UA" dirty="0" smtClean="0"/>
            <a:t>Догляд за кімнатними рослинами</a:t>
          </a:r>
          <a:endParaRPr lang="ru-RU" dirty="0"/>
        </a:p>
      </dgm:t>
    </dgm:pt>
    <dgm:pt modelId="{6DE14648-03B7-49E7-9290-83F6ECBC076B}" type="parTrans" cxnId="{DC4CF8DE-0236-48D8-97CF-0E7D9F83B8D6}">
      <dgm:prSet/>
      <dgm:spPr/>
      <dgm:t>
        <a:bodyPr/>
        <a:lstStyle/>
        <a:p>
          <a:endParaRPr lang="ru-RU"/>
        </a:p>
      </dgm:t>
    </dgm:pt>
    <dgm:pt modelId="{4A7A0E0E-BAAD-44FF-BDAD-FAA66801FDF5}" type="sibTrans" cxnId="{DC4CF8DE-0236-48D8-97CF-0E7D9F83B8D6}">
      <dgm:prSet/>
      <dgm:spPr/>
      <dgm:t>
        <a:bodyPr/>
        <a:lstStyle/>
        <a:p>
          <a:endParaRPr lang="ru-RU"/>
        </a:p>
      </dgm:t>
    </dgm:pt>
    <dgm:pt modelId="{EE3B0D85-F515-4097-9FBF-AADE86E70EE6}">
      <dgm:prSet phldrT="[Текст]"/>
      <dgm:spPr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uk-UA" dirty="0" smtClean="0"/>
            <a:t>Поглиблення знань про кімнатні рослини</a:t>
          </a:r>
          <a:endParaRPr lang="ru-RU" dirty="0"/>
        </a:p>
      </dgm:t>
    </dgm:pt>
    <dgm:pt modelId="{F46687E1-F83B-4D70-98DB-B7D8602B1A38}" type="parTrans" cxnId="{6B508293-C572-44E8-8AA6-FA67B2908788}">
      <dgm:prSet/>
      <dgm:spPr/>
    </dgm:pt>
    <dgm:pt modelId="{123C65B7-B67F-4C69-979C-431EC8C62B0D}" type="sibTrans" cxnId="{6B508293-C572-44E8-8AA6-FA67B2908788}">
      <dgm:prSet/>
      <dgm:spPr/>
    </dgm:pt>
    <dgm:pt modelId="{1AF77B23-097C-4B49-8FE8-D52A2B1A40A3}" type="pres">
      <dgm:prSet presAssocID="{7A65C822-7670-4963-8795-82D658D42C17}" presName="compositeShape" presStyleCnt="0">
        <dgm:presLayoutVars>
          <dgm:dir/>
          <dgm:resizeHandles/>
        </dgm:presLayoutVars>
      </dgm:prSet>
      <dgm:spPr/>
    </dgm:pt>
    <dgm:pt modelId="{9673FB3E-5DB0-4481-937F-99F4D1C9F24E}" type="pres">
      <dgm:prSet presAssocID="{7A65C822-7670-4963-8795-82D658D42C17}" presName="pyramid" presStyleLbl="node1" presStyleIdx="0" presStyleCnt="1"/>
      <dgm:spPr>
        <a:gradFill flip="none" rotWithShape="0">
          <a:gsLst>
            <a:gs pos="0">
              <a:srgbClr val="E9D293">
                <a:shade val="30000"/>
                <a:satMod val="115000"/>
              </a:srgbClr>
            </a:gs>
            <a:gs pos="50000">
              <a:srgbClr val="E9D293">
                <a:shade val="67500"/>
                <a:satMod val="115000"/>
              </a:srgbClr>
            </a:gs>
            <a:gs pos="100000">
              <a:srgbClr val="E9D293">
                <a:shade val="100000"/>
                <a:satMod val="115000"/>
              </a:srgbClr>
            </a:gs>
          </a:gsLst>
          <a:lin ang="2700000" scaled="1"/>
          <a:tileRect/>
        </a:gradFill>
      </dgm:spPr>
    </dgm:pt>
    <dgm:pt modelId="{1364E253-4CDA-4B0C-8A0B-290F1D798AE7}" type="pres">
      <dgm:prSet presAssocID="{7A65C822-7670-4963-8795-82D658D42C17}" presName="theList" presStyleCnt="0"/>
      <dgm:spPr/>
    </dgm:pt>
    <dgm:pt modelId="{ECBD3D35-EC38-4CA9-B3CB-F98AA169D0C7}" type="pres">
      <dgm:prSet presAssocID="{854AA120-4EF9-4BE9-9126-61E9D1CDD61F}" presName="aNode" presStyleLbl="fgAcc1" presStyleIdx="0" presStyleCnt="4">
        <dgm:presLayoutVars>
          <dgm:bulletEnabled val="1"/>
        </dgm:presLayoutVars>
      </dgm:prSet>
      <dgm:spPr/>
    </dgm:pt>
    <dgm:pt modelId="{5B5FFACD-3914-4135-8055-A01EF5518DE2}" type="pres">
      <dgm:prSet presAssocID="{854AA120-4EF9-4BE9-9126-61E9D1CDD61F}" presName="aSpace" presStyleCnt="0"/>
      <dgm:spPr/>
    </dgm:pt>
    <dgm:pt modelId="{BFF52231-558D-4B0A-AFA4-2D33F4B74231}" type="pres">
      <dgm:prSet presAssocID="{2BB7D0D1-C098-48B3-8FB2-DA99F3821FDD}" presName="aNode" presStyleLbl="fgAcc1" presStyleIdx="1" presStyleCnt="4">
        <dgm:presLayoutVars>
          <dgm:bulletEnabled val="1"/>
        </dgm:presLayoutVars>
      </dgm:prSet>
      <dgm:spPr/>
    </dgm:pt>
    <dgm:pt modelId="{51F84EA6-D977-410A-960F-749964B8E2C9}" type="pres">
      <dgm:prSet presAssocID="{2BB7D0D1-C098-48B3-8FB2-DA99F3821FDD}" presName="aSpace" presStyleCnt="0"/>
      <dgm:spPr/>
    </dgm:pt>
    <dgm:pt modelId="{22B95179-755F-41CF-9EAF-2AFCEE4380CE}" type="pres">
      <dgm:prSet presAssocID="{88D03EA3-8650-4245-BE9D-B79D81946B88}" presName="aNode" presStyleLbl="fgAcc1" presStyleIdx="2" presStyleCnt="4">
        <dgm:presLayoutVars>
          <dgm:bulletEnabled val="1"/>
        </dgm:presLayoutVars>
      </dgm:prSet>
      <dgm:spPr/>
    </dgm:pt>
    <dgm:pt modelId="{E4FFB331-57A7-4539-8CA8-2505CF525685}" type="pres">
      <dgm:prSet presAssocID="{88D03EA3-8650-4245-BE9D-B79D81946B88}" presName="aSpace" presStyleCnt="0"/>
      <dgm:spPr/>
    </dgm:pt>
    <dgm:pt modelId="{965CE70D-A8A1-4245-B902-D36826F66B34}" type="pres">
      <dgm:prSet presAssocID="{EE3B0D85-F515-4097-9FBF-AADE86E70EE6}" presName="aNode" presStyleLbl="fgAcc1" presStyleIdx="3" presStyleCnt="4">
        <dgm:presLayoutVars>
          <dgm:bulletEnabled val="1"/>
        </dgm:presLayoutVars>
      </dgm:prSet>
      <dgm:spPr/>
    </dgm:pt>
    <dgm:pt modelId="{77B937C8-C87A-4B04-9FE6-1A31260A1238}" type="pres">
      <dgm:prSet presAssocID="{EE3B0D85-F515-4097-9FBF-AADE86E70EE6}" presName="aSpace" presStyleCnt="0"/>
      <dgm:spPr/>
    </dgm:pt>
  </dgm:ptLst>
  <dgm:cxnLst>
    <dgm:cxn modelId="{DC4CF8DE-0236-48D8-97CF-0E7D9F83B8D6}" srcId="{7A65C822-7670-4963-8795-82D658D42C17}" destId="{88D03EA3-8650-4245-BE9D-B79D81946B88}" srcOrd="2" destOrd="0" parTransId="{6DE14648-03B7-49E7-9290-83F6ECBC076B}" sibTransId="{4A7A0E0E-BAAD-44FF-BDAD-FAA66801FDF5}"/>
    <dgm:cxn modelId="{88EF3402-C26D-4C0B-8445-E36CF2654271}" type="presOf" srcId="{88D03EA3-8650-4245-BE9D-B79D81946B88}" destId="{22B95179-755F-41CF-9EAF-2AFCEE4380CE}" srcOrd="0" destOrd="0" presId="urn:microsoft.com/office/officeart/2005/8/layout/pyramid2"/>
    <dgm:cxn modelId="{2E6B4AC8-36CE-4593-A125-3D2971CD6AD6}" type="presOf" srcId="{7A65C822-7670-4963-8795-82D658D42C17}" destId="{1AF77B23-097C-4B49-8FE8-D52A2B1A40A3}" srcOrd="0" destOrd="0" presId="urn:microsoft.com/office/officeart/2005/8/layout/pyramid2"/>
    <dgm:cxn modelId="{6B508293-C572-44E8-8AA6-FA67B2908788}" srcId="{7A65C822-7670-4963-8795-82D658D42C17}" destId="{EE3B0D85-F515-4097-9FBF-AADE86E70EE6}" srcOrd="3" destOrd="0" parTransId="{F46687E1-F83B-4D70-98DB-B7D8602B1A38}" sibTransId="{123C65B7-B67F-4C69-979C-431EC8C62B0D}"/>
    <dgm:cxn modelId="{A253FA4C-CE05-4187-9139-D92A96E536C4}" type="presOf" srcId="{854AA120-4EF9-4BE9-9126-61E9D1CDD61F}" destId="{ECBD3D35-EC38-4CA9-B3CB-F98AA169D0C7}" srcOrd="0" destOrd="0" presId="urn:microsoft.com/office/officeart/2005/8/layout/pyramid2"/>
    <dgm:cxn modelId="{2CC31939-6511-474F-AE08-10039965D704}" srcId="{7A65C822-7670-4963-8795-82D658D42C17}" destId="{2BB7D0D1-C098-48B3-8FB2-DA99F3821FDD}" srcOrd="1" destOrd="0" parTransId="{05FE2648-81D8-46D0-BA7A-0046AA6C1260}" sibTransId="{4F32FE75-5B0F-41CD-A413-1748A5A48378}"/>
    <dgm:cxn modelId="{9D9AD8BB-DB49-4F73-8115-A935E7063C67}" type="presOf" srcId="{EE3B0D85-F515-4097-9FBF-AADE86E70EE6}" destId="{965CE70D-A8A1-4245-B902-D36826F66B34}" srcOrd="0" destOrd="0" presId="urn:microsoft.com/office/officeart/2005/8/layout/pyramid2"/>
    <dgm:cxn modelId="{DAA0A108-C12C-418D-8598-AE6466E80FB6}" type="presOf" srcId="{2BB7D0D1-C098-48B3-8FB2-DA99F3821FDD}" destId="{BFF52231-558D-4B0A-AFA4-2D33F4B74231}" srcOrd="0" destOrd="0" presId="urn:microsoft.com/office/officeart/2005/8/layout/pyramid2"/>
    <dgm:cxn modelId="{F2F8A2DE-6967-442A-9F43-64646E90098A}" srcId="{7A65C822-7670-4963-8795-82D658D42C17}" destId="{854AA120-4EF9-4BE9-9126-61E9D1CDD61F}" srcOrd="0" destOrd="0" parTransId="{653DADF5-15DD-412F-82F0-2DA7457980B0}" sibTransId="{3D7BAB3D-0D6E-480C-8CFC-8292D4E25E74}"/>
    <dgm:cxn modelId="{5F055512-955E-4FD2-B8C2-CC7E4EE79107}" type="presParOf" srcId="{1AF77B23-097C-4B49-8FE8-D52A2B1A40A3}" destId="{9673FB3E-5DB0-4481-937F-99F4D1C9F24E}" srcOrd="0" destOrd="0" presId="urn:microsoft.com/office/officeart/2005/8/layout/pyramid2"/>
    <dgm:cxn modelId="{83977CAC-ACC3-4AAF-A209-E4780A29E912}" type="presParOf" srcId="{1AF77B23-097C-4B49-8FE8-D52A2B1A40A3}" destId="{1364E253-4CDA-4B0C-8A0B-290F1D798AE7}" srcOrd="1" destOrd="0" presId="urn:microsoft.com/office/officeart/2005/8/layout/pyramid2"/>
    <dgm:cxn modelId="{AB5D72CC-C836-4B9F-AB93-01595F330993}" type="presParOf" srcId="{1364E253-4CDA-4B0C-8A0B-290F1D798AE7}" destId="{ECBD3D35-EC38-4CA9-B3CB-F98AA169D0C7}" srcOrd="0" destOrd="0" presId="urn:microsoft.com/office/officeart/2005/8/layout/pyramid2"/>
    <dgm:cxn modelId="{37EBBA07-5B4B-4D48-B613-1EF4BDE4294A}" type="presParOf" srcId="{1364E253-4CDA-4B0C-8A0B-290F1D798AE7}" destId="{5B5FFACD-3914-4135-8055-A01EF5518DE2}" srcOrd="1" destOrd="0" presId="urn:microsoft.com/office/officeart/2005/8/layout/pyramid2"/>
    <dgm:cxn modelId="{264CE75E-3FE6-483C-A97B-E683B8D0AEE6}" type="presParOf" srcId="{1364E253-4CDA-4B0C-8A0B-290F1D798AE7}" destId="{BFF52231-558D-4B0A-AFA4-2D33F4B74231}" srcOrd="2" destOrd="0" presId="urn:microsoft.com/office/officeart/2005/8/layout/pyramid2"/>
    <dgm:cxn modelId="{2577D4BA-CEF2-49ED-9F5E-5557E9308A25}" type="presParOf" srcId="{1364E253-4CDA-4B0C-8A0B-290F1D798AE7}" destId="{51F84EA6-D977-410A-960F-749964B8E2C9}" srcOrd="3" destOrd="0" presId="urn:microsoft.com/office/officeart/2005/8/layout/pyramid2"/>
    <dgm:cxn modelId="{3D66551D-47DE-4B49-94EC-CBAAAD07CC7A}" type="presParOf" srcId="{1364E253-4CDA-4B0C-8A0B-290F1D798AE7}" destId="{22B95179-755F-41CF-9EAF-2AFCEE4380CE}" srcOrd="4" destOrd="0" presId="urn:microsoft.com/office/officeart/2005/8/layout/pyramid2"/>
    <dgm:cxn modelId="{C9647822-4FE6-42DB-91CE-252208D305B0}" type="presParOf" srcId="{1364E253-4CDA-4B0C-8A0B-290F1D798AE7}" destId="{E4FFB331-57A7-4539-8CA8-2505CF525685}" srcOrd="5" destOrd="0" presId="urn:microsoft.com/office/officeart/2005/8/layout/pyramid2"/>
    <dgm:cxn modelId="{3400F97E-3CC7-47A9-B781-E3867CD3677A}" type="presParOf" srcId="{1364E253-4CDA-4B0C-8A0B-290F1D798AE7}" destId="{965CE70D-A8A1-4245-B902-D36826F66B34}" srcOrd="6" destOrd="0" presId="urn:microsoft.com/office/officeart/2005/8/layout/pyramid2"/>
    <dgm:cxn modelId="{E5461314-9622-4827-B2DE-2E18C1252318}" type="presParOf" srcId="{1364E253-4CDA-4B0C-8A0B-290F1D798AE7}" destId="{77B937C8-C87A-4B04-9FE6-1A31260A1238}" srcOrd="7" destOrd="0" presId="urn:microsoft.com/office/officeart/2005/8/layout/pyramid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3F8939-DB53-4B54-8604-DF5FD6BEF28F}" type="doc">
      <dgm:prSet loTypeId="urn:microsoft.com/office/officeart/2005/8/layout/cycle8" loCatId="cycle" qsTypeId="urn:microsoft.com/office/officeart/2005/8/quickstyle/3d7" qsCatId="3D" csTypeId="urn:microsoft.com/office/officeart/2005/8/colors/accent1_2" csCatId="accent1" phldr="1"/>
      <dgm:spPr/>
    </dgm:pt>
    <dgm:pt modelId="{8D3799E3-05B2-4480-9430-53EEC10AED9E}">
      <dgm:prSet phldrT="[Текст]" custT="1"/>
      <dgm:spPr/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Вчитель біології Гончар С.М.</a:t>
          </a:r>
          <a:endParaRPr lang="ru-RU" sz="1800" dirty="0">
            <a:solidFill>
              <a:schemeClr val="tx1"/>
            </a:solidFill>
          </a:endParaRPr>
        </a:p>
      </dgm:t>
    </dgm:pt>
    <dgm:pt modelId="{FA379C9D-1532-4C11-B4BD-1B877092FD9E}" type="parTrans" cxnId="{F581D76E-0AEA-42DF-8C0B-93237CE2AE8D}">
      <dgm:prSet/>
      <dgm:spPr/>
      <dgm:t>
        <a:bodyPr/>
        <a:lstStyle/>
        <a:p>
          <a:endParaRPr lang="ru-RU"/>
        </a:p>
      </dgm:t>
    </dgm:pt>
    <dgm:pt modelId="{ED5C6A6E-E582-4E7D-9951-B6BCDD33415A}" type="sibTrans" cxnId="{F581D76E-0AEA-42DF-8C0B-93237CE2AE8D}">
      <dgm:prSet/>
      <dgm:spPr/>
      <dgm:t>
        <a:bodyPr/>
        <a:lstStyle/>
        <a:p>
          <a:endParaRPr lang="ru-RU"/>
        </a:p>
      </dgm:t>
    </dgm:pt>
    <dgm:pt modelId="{0B85B5B9-8C11-48F1-AB2C-CA392710001C}">
      <dgm:prSet phldrT="[Текст]" custT="1"/>
      <dgm:spPr/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Учнівське самоврядування 7 класу</a:t>
          </a:r>
          <a:endParaRPr lang="ru-RU" sz="1800" dirty="0">
            <a:solidFill>
              <a:schemeClr val="tx1"/>
            </a:solidFill>
          </a:endParaRPr>
        </a:p>
      </dgm:t>
    </dgm:pt>
    <dgm:pt modelId="{97BB7475-EE59-4C83-B5F4-BFF879F02CB9}" type="parTrans" cxnId="{AE26858A-2128-4FB9-A66D-2C21A9BB7D9C}">
      <dgm:prSet/>
      <dgm:spPr/>
      <dgm:t>
        <a:bodyPr/>
        <a:lstStyle/>
        <a:p>
          <a:endParaRPr lang="ru-RU"/>
        </a:p>
      </dgm:t>
    </dgm:pt>
    <dgm:pt modelId="{23618808-E605-43D1-9EEF-85577F75EF98}" type="sibTrans" cxnId="{AE26858A-2128-4FB9-A66D-2C21A9BB7D9C}">
      <dgm:prSet/>
      <dgm:spPr/>
      <dgm:t>
        <a:bodyPr/>
        <a:lstStyle/>
        <a:p>
          <a:endParaRPr lang="ru-RU"/>
        </a:p>
      </dgm:t>
    </dgm:pt>
    <dgm:pt modelId="{8E7A5D17-5854-457A-8958-82A520CED104}">
      <dgm:prSet phldrT="[Текст]" custT="1"/>
      <dgm:spPr/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Батьківський комітет учнів 8 класу</a:t>
          </a:r>
          <a:endParaRPr lang="ru-RU" sz="1800" dirty="0">
            <a:solidFill>
              <a:schemeClr val="tx1"/>
            </a:solidFill>
          </a:endParaRPr>
        </a:p>
      </dgm:t>
    </dgm:pt>
    <dgm:pt modelId="{9B2AD058-636A-415E-A368-BC6B12F11298}" type="parTrans" cxnId="{036E2C15-96BC-4A15-A361-6663786E0A17}">
      <dgm:prSet/>
      <dgm:spPr/>
      <dgm:t>
        <a:bodyPr/>
        <a:lstStyle/>
        <a:p>
          <a:endParaRPr lang="ru-RU"/>
        </a:p>
      </dgm:t>
    </dgm:pt>
    <dgm:pt modelId="{3E5BDA3B-40BC-4116-8A4B-6564C305BB20}" type="sibTrans" cxnId="{036E2C15-96BC-4A15-A361-6663786E0A17}">
      <dgm:prSet/>
      <dgm:spPr/>
      <dgm:t>
        <a:bodyPr/>
        <a:lstStyle/>
        <a:p>
          <a:endParaRPr lang="ru-RU"/>
        </a:p>
      </dgm:t>
    </dgm:pt>
    <dgm:pt modelId="{E330100F-E771-4E40-B29E-3367ED48EF52}">
      <dgm:prSet phldrT="[Текст]" custT="1"/>
      <dgm:spPr/>
      <dgm:t>
        <a:bodyPr/>
        <a:lstStyle/>
        <a:p>
          <a:r>
            <a:rPr lang="uk-UA" sz="1800" dirty="0" smtClean="0"/>
            <a:t>Класний керівник: </a:t>
          </a:r>
          <a:r>
            <a:rPr lang="uk-UA" sz="1800" dirty="0" err="1" smtClean="0"/>
            <a:t>Зайченко</a:t>
          </a:r>
          <a:r>
            <a:rPr lang="uk-UA" sz="1800" dirty="0" smtClean="0"/>
            <a:t> Н.П.</a:t>
          </a:r>
          <a:endParaRPr lang="ru-RU" sz="1800" dirty="0"/>
        </a:p>
      </dgm:t>
    </dgm:pt>
    <dgm:pt modelId="{5557E650-9BAE-4F51-9188-0B26A0DD9A11}" type="parTrans" cxnId="{7CBE43B3-108D-456C-A263-4AB6734D6E9E}">
      <dgm:prSet/>
      <dgm:spPr/>
      <dgm:t>
        <a:bodyPr/>
        <a:lstStyle/>
        <a:p>
          <a:endParaRPr lang="ru-RU"/>
        </a:p>
      </dgm:t>
    </dgm:pt>
    <dgm:pt modelId="{E1009EC5-3B78-4B46-A43C-4CDCE749715F}" type="sibTrans" cxnId="{7CBE43B3-108D-456C-A263-4AB6734D6E9E}">
      <dgm:prSet/>
      <dgm:spPr/>
      <dgm:t>
        <a:bodyPr/>
        <a:lstStyle/>
        <a:p>
          <a:endParaRPr lang="ru-RU"/>
        </a:p>
      </dgm:t>
    </dgm:pt>
    <dgm:pt modelId="{CA3FE654-3A7F-4965-9445-3A9B9CA6C392}" type="pres">
      <dgm:prSet presAssocID="{753F8939-DB53-4B54-8604-DF5FD6BEF28F}" presName="compositeShape" presStyleCnt="0">
        <dgm:presLayoutVars>
          <dgm:chMax val="7"/>
          <dgm:dir/>
          <dgm:resizeHandles val="exact"/>
        </dgm:presLayoutVars>
      </dgm:prSet>
      <dgm:spPr/>
    </dgm:pt>
    <dgm:pt modelId="{562606B4-EB72-426B-B077-5F74CC4253ED}" type="pres">
      <dgm:prSet presAssocID="{753F8939-DB53-4B54-8604-DF5FD6BEF28F}" presName="wedge1" presStyleLbl="node1" presStyleIdx="0" presStyleCnt="4"/>
      <dgm:spPr/>
      <dgm:t>
        <a:bodyPr/>
        <a:lstStyle/>
        <a:p>
          <a:endParaRPr lang="ru-RU"/>
        </a:p>
      </dgm:t>
    </dgm:pt>
    <dgm:pt modelId="{6335D386-6F31-4272-9546-D9B66FF49CEB}" type="pres">
      <dgm:prSet presAssocID="{753F8939-DB53-4B54-8604-DF5FD6BEF28F}" presName="dummy1a" presStyleCnt="0"/>
      <dgm:spPr/>
    </dgm:pt>
    <dgm:pt modelId="{AED2CE7E-998E-4466-9BAF-D79ACF66E043}" type="pres">
      <dgm:prSet presAssocID="{753F8939-DB53-4B54-8604-DF5FD6BEF28F}" presName="dummy1b" presStyleCnt="0"/>
      <dgm:spPr/>
    </dgm:pt>
    <dgm:pt modelId="{8694C1CA-75C0-4334-AEC6-6E439D11CE9B}" type="pres">
      <dgm:prSet presAssocID="{753F8939-DB53-4B54-8604-DF5FD6BEF28F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E3179A-9980-4060-947E-C1C23BFD4C66}" type="pres">
      <dgm:prSet presAssocID="{753F8939-DB53-4B54-8604-DF5FD6BEF28F}" presName="wedge2" presStyleLbl="node1" presStyleIdx="1" presStyleCnt="4"/>
      <dgm:spPr/>
    </dgm:pt>
    <dgm:pt modelId="{D69D630B-5F4D-4AEB-805D-E1F1E9CFEB36}" type="pres">
      <dgm:prSet presAssocID="{753F8939-DB53-4B54-8604-DF5FD6BEF28F}" presName="dummy2a" presStyleCnt="0"/>
      <dgm:spPr/>
    </dgm:pt>
    <dgm:pt modelId="{535B7C41-7BAB-4112-84EE-3072C0284699}" type="pres">
      <dgm:prSet presAssocID="{753F8939-DB53-4B54-8604-DF5FD6BEF28F}" presName="dummy2b" presStyleCnt="0"/>
      <dgm:spPr/>
    </dgm:pt>
    <dgm:pt modelId="{54A35627-A250-4DB0-819B-2C620B849456}" type="pres">
      <dgm:prSet presAssocID="{753F8939-DB53-4B54-8604-DF5FD6BEF28F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51EFBE8-8638-421A-8486-C72A2F36421F}" type="pres">
      <dgm:prSet presAssocID="{753F8939-DB53-4B54-8604-DF5FD6BEF28F}" presName="wedge3" presStyleLbl="node1" presStyleIdx="2" presStyleCnt="4"/>
      <dgm:spPr/>
    </dgm:pt>
    <dgm:pt modelId="{F3948D18-9E9A-4702-9D24-9FC07E794551}" type="pres">
      <dgm:prSet presAssocID="{753F8939-DB53-4B54-8604-DF5FD6BEF28F}" presName="dummy3a" presStyleCnt="0"/>
      <dgm:spPr/>
    </dgm:pt>
    <dgm:pt modelId="{1E02FBE6-2AD0-446A-AD82-AA758D2101F1}" type="pres">
      <dgm:prSet presAssocID="{753F8939-DB53-4B54-8604-DF5FD6BEF28F}" presName="dummy3b" presStyleCnt="0"/>
      <dgm:spPr/>
    </dgm:pt>
    <dgm:pt modelId="{A85E326D-5B0B-4BFB-9445-6841FE171489}" type="pres">
      <dgm:prSet presAssocID="{753F8939-DB53-4B54-8604-DF5FD6BEF28F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4B6ACA1-7965-4082-AFA9-3A3FD09D6254}" type="pres">
      <dgm:prSet presAssocID="{753F8939-DB53-4B54-8604-DF5FD6BEF28F}" presName="wedge4" presStyleLbl="node1" presStyleIdx="3" presStyleCnt="4"/>
      <dgm:spPr/>
    </dgm:pt>
    <dgm:pt modelId="{0010D23F-18E1-4958-9D00-234F8A82DA82}" type="pres">
      <dgm:prSet presAssocID="{753F8939-DB53-4B54-8604-DF5FD6BEF28F}" presName="dummy4a" presStyleCnt="0"/>
      <dgm:spPr/>
    </dgm:pt>
    <dgm:pt modelId="{1EDC7AE6-C008-43D1-85C8-6044EAF18D5A}" type="pres">
      <dgm:prSet presAssocID="{753F8939-DB53-4B54-8604-DF5FD6BEF28F}" presName="dummy4b" presStyleCnt="0"/>
      <dgm:spPr/>
    </dgm:pt>
    <dgm:pt modelId="{88507003-EA23-4C2F-AB68-D228575C4CFF}" type="pres">
      <dgm:prSet presAssocID="{753F8939-DB53-4B54-8604-DF5FD6BEF28F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A333AFC-50A9-45D2-A731-6B643E56F836}" type="pres">
      <dgm:prSet presAssocID="{ED5C6A6E-E582-4E7D-9951-B6BCDD33415A}" presName="arrowWedge1" presStyleLbl="fgSibTrans2D1" presStyleIdx="0" presStyleCnt="4"/>
      <dgm:spPr/>
    </dgm:pt>
    <dgm:pt modelId="{6EE23112-3DC3-4F0C-A62A-63885C5B3279}" type="pres">
      <dgm:prSet presAssocID="{E1009EC5-3B78-4B46-A43C-4CDCE749715F}" presName="arrowWedge2" presStyleLbl="fgSibTrans2D1" presStyleIdx="1" presStyleCnt="4"/>
      <dgm:spPr/>
    </dgm:pt>
    <dgm:pt modelId="{5E7002CF-D25D-4DDF-9A85-B43ED6C2BA06}" type="pres">
      <dgm:prSet presAssocID="{23618808-E605-43D1-9EEF-85577F75EF98}" presName="arrowWedge3" presStyleLbl="fgSibTrans2D1" presStyleIdx="2" presStyleCnt="4"/>
      <dgm:spPr/>
    </dgm:pt>
    <dgm:pt modelId="{F4F43F5A-21D3-4AF2-97C5-4BDDCCA0C44B}" type="pres">
      <dgm:prSet presAssocID="{3E5BDA3B-40BC-4116-8A4B-6564C305BB20}" presName="arrowWedge4" presStyleLbl="fgSibTrans2D1" presStyleIdx="3" presStyleCnt="4"/>
      <dgm:spPr/>
    </dgm:pt>
  </dgm:ptLst>
  <dgm:cxnLst>
    <dgm:cxn modelId="{4F7E853C-3639-4B23-A563-A20644C154AB}" type="presOf" srcId="{8D3799E3-05B2-4480-9430-53EEC10AED9E}" destId="{8694C1CA-75C0-4334-AEC6-6E439D11CE9B}" srcOrd="1" destOrd="0" presId="urn:microsoft.com/office/officeart/2005/8/layout/cycle8"/>
    <dgm:cxn modelId="{3BA9B859-0D43-4B8B-B0F2-A0012902433E}" type="presOf" srcId="{E330100F-E771-4E40-B29E-3367ED48EF52}" destId="{54A35627-A250-4DB0-819B-2C620B849456}" srcOrd="1" destOrd="0" presId="urn:microsoft.com/office/officeart/2005/8/layout/cycle8"/>
    <dgm:cxn modelId="{CABCE2F0-F6AB-4614-B397-48D7A270EAB5}" type="presOf" srcId="{0B85B5B9-8C11-48F1-AB2C-CA392710001C}" destId="{A85E326D-5B0B-4BFB-9445-6841FE171489}" srcOrd="1" destOrd="0" presId="urn:microsoft.com/office/officeart/2005/8/layout/cycle8"/>
    <dgm:cxn modelId="{F581D76E-0AEA-42DF-8C0B-93237CE2AE8D}" srcId="{753F8939-DB53-4B54-8604-DF5FD6BEF28F}" destId="{8D3799E3-05B2-4480-9430-53EEC10AED9E}" srcOrd="0" destOrd="0" parTransId="{FA379C9D-1532-4C11-B4BD-1B877092FD9E}" sibTransId="{ED5C6A6E-E582-4E7D-9951-B6BCDD33415A}"/>
    <dgm:cxn modelId="{AE26858A-2128-4FB9-A66D-2C21A9BB7D9C}" srcId="{753F8939-DB53-4B54-8604-DF5FD6BEF28F}" destId="{0B85B5B9-8C11-48F1-AB2C-CA392710001C}" srcOrd="2" destOrd="0" parTransId="{97BB7475-EE59-4C83-B5F4-BFF879F02CB9}" sibTransId="{23618808-E605-43D1-9EEF-85577F75EF98}"/>
    <dgm:cxn modelId="{D8E72EBA-AD21-4F5B-9830-D229FD08F219}" type="presOf" srcId="{8E7A5D17-5854-457A-8958-82A520CED104}" destId="{04B6ACA1-7965-4082-AFA9-3A3FD09D6254}" srcOrd="0" destOrd="0" presId="urn:microsoft.com/office/officeart/2005/8/layout/cycle8"/>
    <dgm:cxn modelId="{7CBE43B3-108D-456C-A263-4AB6734D6E9E}" srcId="{753F8939-DB53-4B54-8604-DF5FD6BEF28F}" destId="{E330100F-E771-4E40-B29E-3367ED48EF52}" srcOrd="1" destOrd="0" parTransId="{5557E650-9BAE-4F51-9188-0B26A0DD9A11}" sibTransId="{E1009EC5-3B78-4B46-A43C-4CDCE749715F}"/>
    <dgm:cxn modelId="{CEAC5FB8-3136-4EC8-8848-BC3D91EC80F8}" type="presOf" srcId="{8D3799E3-05B2-4480-9430-53EEC10AED9E}" destId="{562606B4-EB72-426B-B077-5F74CC4253ED}" srcOrd="0" destOrd="0" presId="urn:microsoft.com/office/officeart/2005/8/layout/cycle8"/>
    <dgm:cxn modelId="{0F5AC959-5447-4EE1-9114-CC7D135F2C57}" type="presOf" srcId="{0B85B5B9-8C11-48F1-AB2C-CA392710001C}" destId="{D51EFBE8-8638-421A-8486-C72A2F36421F}" srcOrd="0" destOrd="0" presId="urn:microsoft.com/office/officeart/2005/8/layout/cycle8"/>
    <dgm:cxn modelId="{C9E8BF1D-B7DC-4F6E-8FAE-BEF95FF148D4}" type="presOf" srcId="{E330100F-E771-4E40-B29E-3367ED48EF52}" destId="{0EE3179A-9980-4060-947E-C1C23BFD4C66}" srcOrd="0" destOrd="0" presId="urn:microsoft.com/office/officeart/2005/8/layout/cycle8"/>
    <dgm:cxn modelId="{036E2C15-96BC-4A15-A361-6663786E0A17}" srcId="{753F8939-DB53-4B54-8604-DF5FD6BEF28F}" destId="{8E7A5D17-5854-457A-8958-82A520CED104}" srcOrd="3" destOrd="0" parTransId="{9B2AD058-636A-415E-A368-BC6B12F11298}" sibTransId="{3E5BDA3B-40BC-4116-8A4B-6564C305BB20}"/>
    <dgm:cxn modelId="{6EC9BAD4-A92F-4D4B-BF18-6059AFA5C255}" type="presOf" srcId="{753F8939-DB53-4B54-8604-DF5FD6BEF28F}" destId="{CA3FE654-3A7F-4965-9445-3A9B9CA6C392}" srcOrd="0" destOrd="0" presId="urn:microsoft.com/office/officeart/2005/8/layout/cycle8"/>
    <dgm:cxn modelId="{E560F09A-8049-47A9-85B0-88D04CBE198F}" type="presOf" srcId="{8E7A5D17-5854-457A-8958-82A520CED104}" destId="{88507003-EA23-4C2F-AB68-D228575C4CFF}" srcOrd="1" destOrd="0" presId="urn:microsoft.com/office/officeart/2005/8/layout/cycle8"/>
    <dgm:cxn modelId="{34D72B0E-D9B0-45C8-97C1-429428D141DB}" type="presParOf" srcId="{CA3FE654-3A7F-4965-9445-3A9B9CA6C392}" destId="{562606B4-EB72-426B-B077-5F74CC4253ED}" srcOrd="0" destOrd="0" presId="urn:microsoft.com/office/officeart/2005/8/layout/cycle8"/>
    <dgm:cxn modelId="{DA14FEDB-2926-441F-873B-63D14F601896}" type="presParOf" srcId="{CA3FE654-3A7F-4965-9445-3A9B9CA6C392}" destId="{6335D386-6F31-4272-9546-D9B66FF49CEB}" srcOrd="1" destOrd="0" presId="urn:microsoft.com/office/officeart/2005/8/layout/cycle8"/>
    <dgm:cxn modelId="{3C3A9401-AD7A-4826-8243-3D2F8E25281F}" type="presParOf" srcId="{CA3FE654-3A7F-4965-9445-3A9B9CA6C392}" destId="{AED2CE7E-998E-4466-9BAF-D79ACF66E043}" srcOrd="2" destOrd="0" presId="urn:microsoft.com/office/officeart/2005/8/layout/cycle8"/>
    <dgm:cxn modelId="{65129910-D26A-47B5-92C5-22651014090E}" type="presParOf" srcId="{CA3FE654-3A7F-4965-9445-3A9B9CA6C392}" destId="{8694C1CA-75C0-4334-AEC6-6E439D11CE9B}" srcOrd="3" destOrd="0" presId="urn:microsoft.com/office/officeart/2005/8/layout/cycle8"/>
    <dgm:cxn modelId="{63B8B044-1E6D-4C68-ABD8-952F39B865DD}" type="presParOf" srcId="{CA3FE654-3A7F-4965-9445-3A9B9CA6C392}" destId="{0EE3179A-9980-4060-947E-C1C23BFD4C66}" srcOrd="4" destOrd="0" presId="urn:microsoft.com/office/officeart/2005/8/layout/cycle8"/>
    <dgm:cxn modelId="{6FE7CCD7-93D8-4C2F-844E-71B3F251D4AC}" type="presParOf" srcId="{CA3FE654-3A7F-4965-9445-3A9B9CA6C392}" destId="{D69D630B-5F4D-4AEB-805D-E1F1E9CFEB36}" srcOrd="5" destOrd="0" presId="urn:microsoft.com/office/officeart/2005/8/layout/cycle8"/>
    <dgm:cxn modelId="{19F82A59-3AEC-4974-A659-C3DC11512B43}" type="presParOf" srcId="{CA3FE654-3A7F-4965-9445-3A9B9CA6C392}" destId="{535B7C41-7BAB-4112-84EE-3072C0284699}" srcOrd="6" destOrd="0" presId="urn:microsoft.com/office/officeart/2005/8/layout/cycle8"/>
    <dgm:cxn modelId="{7721321A-65DC-4348-9A6A-E673F569D758}" type="presParOf" srcId="{CA3FE654-3A7F-4965-9445-3A9B9CA6C392}" destId="{54A35627-A250-4DB0-819B-2C620B849456}" srcOrd="7" destOrd="0" presId="urn:microsoft.com/office/officeart/2005/8/layout/cycle8"/>
    <dgm:cxn modelId="{412510E7-1E09-44EB-A406-BD6C908E271B}" type="presParOf" srcId="{CA3FE654-3A7F-4965-9445-3A9B9CA6C392}" destId="{D51EFBE8-8638-421A-8486-C72A2F36421F}" srcOrd="8" destOrd="0" presId="urn:microsoft.com/office/officeart/2005/8/layout/cycle8"/>
    <dgm:cxn modelId="{D6916DDE-C1EA-46FA-B88F-45BA027AE187}" type="presParOf" srcId="{CA3FE654-3A7F-4965-9445-3A9B9CA6C392}" destId="{F3948D18-9E9A-4702-9D24-9FC07E794551}" srcOrd="9" destOrd="0" presId="urn:microsoft.com/office/officeart/2005/8/layout/cycle8"/>
    <dgm:cxn modelId="{F31B22D9-7DE7-4DAA-9322-581E4849648B}" type="presParOf" srcId="{CA3FE654-3A7F-4965-9445-3A9B9CA6C392}" destId="{1E02FBE6-2AD0-446A-AD82-AA758D2101F1}" srcOrd="10" destOrd="0" presId="urn:microsoft.com/office/officeart/2005/8/layout/cycle8"/>
    <dgm:cxn modelId="{CE970A6F-1483-4E8E-964A-EA7C1CF226BE}" type="presParOf" srcId="{CA3FE654-3A7F-4965-9445-3A9B9CA6C392}" destId="{A85E326D-5B0B-4BFB-9445-6841FE171489}" srcOrd="11" destOrd="0" presId="urn:microsoft.com/office/officeart/2005/8/layout/cycle8"/>
    <dgm:cxn modelId="{DAEE1CF0-46F3-4813-8500-BF693450B05A}" type="presParOf" srcId="{CA3FE654-3A7F-4965-9445-3A9B9CA6C392}" destId="{04B6ACA1-7965-4082-AFA9-3A3FD09D6254}" srcOrd="12" destOrd="0" presId="urn:microsoft.com/office/officeart/2005/8/layout/cycle8"/>
    <dgm:cxn modelId="{955EFA65-5C00-4A97-B945-56B91FC4ECAF}" type="presParOf" srcId="{CA3FE654-3A7F-4965-9445-3A9B9CA6C392}" destId="{0010D23F-18E1-4958-9D00-234F8A82DA82}" srcOrd="13" destOrd="0" presId="urn:microsoft.com/office/officeart/2005/8/layout/cycle8"/>
    <dgm:cxn modelId="{A03756AB-5E36-4047-A782-A63F602F7A09}" type="presParOf" srcId="{CA3FE654-3A7F-4965-9445-3A9B9CA6C392}" destId="{1EDC7AE6-C008-43D1-85C8-6044EAF18D5A}" srcOrd="14" destOrd="0" presId="urn:microsoft.com/office/officeart/2005/8/layout/cycle8"/>
    <dgm:cxn modelId="{277FBE40-AA1C-405E-8897-618ABA6BFFDB}" type="presParOf" srcId="{CA3FE654-3A7F-4965-9445-3A9B9CA6C392}" destId="{88507003-EA23-4C2F-AB68-D228575C4CFF}" srcOrd="15" destOrd="0" presId="urn:microsoft.com/office/officeart/2005/8/layout/cycle8"/>
    <dgm:cxn modelId="{1DE81DC3-2215-46E8-8CC9-6CA35AF7802B}" type="presParOf" srcId="{CA3FE654-3A7F-4965-9445-3A9B9CA6C392}" destId="{FA333AFC-50A9-45D2-A731-6B643E56F836}" srcOrd="16" destOrd="0" presId="urn:microsoft.com/office/officeart/2005/8/layout/cycle8"/>
    <dgm:cxn modelId="{FA467F0F-10D7-4068-A908-15625B4FBC05}" type="presParOf" srcId="{CA3FE654-3A7F-4965-9445-3A9B9CA6C392}" destId="{6EE23112-3DC3-4F0C-A62A-63885C5B3279}" srcOrd="17" destOrd="0" presId="urn:microsoft.com/office/officeart/2005/8/layout/cycle8"/>
    <dgm:cxn modelId="{86E9F768-D492-4749-91BE-B1CAD310A2CE}" type="presParOf" srcId="{CA3FE654-3A7F-4965-9445-3A9B9CA6C392}" destId="{5E7002CF-D25D-4DDF-9A85-B43ED6C2BA06}" srcOrd="18" destOrd="0" presId="urn:microsoft.com/office/officeart/2005/8/layout/cycle8"/>
    <dgm:cxn modelId="{E1855522-DA57-41F0-BA08-4DE055807920}" type="presParOf" srcId="{CA3FE654-3A7F-4965-9445-3A9B9CA6C392}" destId="{F4F43F5A-21D3-4AF2-97C5-4BDDCCA0C44B}" srcOrd="19" destOrd="0" presId="urn:microsoft.com/office/officeart/2005/8/layout/cycle8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2D8089-83EC-4539-8675-EB6C1A67C35F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EEA2926-82AD-45A4-A936-7FE6C76D4C36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Групова співпраця</a:t>
          </a:r>
          <a:endParaRPr lang="ru-RU" dirty="0"/>
        </a:p>
      </dgm:t>
    </dgm:pt>
    <dgm:pt modelId="{6EBA8BDD-4789-4E9B-B07E-14934237B828}" type="parTrans" cxnId="{70AD7476-2ED9-4898-B915-83D70B21561E}">
      <dgm:prSet/>
      <dgm:spPr/>
      <dgm:t>
        <a:bodyPr/>
        <a:lstStyle/>
        <a:p>
          <a:endParaRPr lang="ru-RU"/>
        </a:p>
      </dgm:t>
    </dgm:pt>
    <dgm:pt modelId="{83EEC692-4B91-4643-84CF-73131A944986}" type="sibTrans" cxnId="{70AD7476-2ED9-4898-B915-83D70B21561E}">
      <dgm:prSet/>
      <dgm:sp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path path="rect">
            <a:fillToRect l="100000" t="100000"/>
          </a:path>
          <a:tileRect r="-100000" b="-100000"/>
        </a:gradFill>
      </dgm:spPr>
      <dgm:t>
        <a:bodyPr/>
        <a:lstStyle/>
        <a:p>
          <a:endParaRPr lang="ru-RU"/>
        </a:p>
      </dgm:t>
    </dgm:pt>
    <dgm:pt modelId="{17994F90-C4BA-440D-9E69-31E48FF797C3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Практична робота</a:t>
          </a:r>
          <a:endParaRPr lang="ru-RU" dirty="0"/>
        </a:p>
      </dgm:t>
    </dgm:pt>
    <dgm:pt modelId="{BA1DE862-A165-495A-A105-4EE66BDC6E10}" type="parTrans" cxnId="{29149DC1-534E-46E2-9141-9A8B9D8A114B}">
      <dgm:prSet/>
      <dgm:spPr/>
      <dgm:t>
        <a:bodyPr/>
        <a:lstStyle/>
        <a:p>
          <a:endParaRPr lang="ru-RU"/>
        </a:p>
      </dgm:t>
    </dgm:pt>
    <dgm:pt modelId="{B8FD91F6-03DE-439F-9D79-ACD2DCD3E712}" type="sibTrans" cxnId="{29149DC1-534E-46E2-9141-9A8B9D8A114B}">
      <dgm:prSet/>
      <dgm:spPr/>
      <dgm:t>
        <a:bodyPr/>
        <a:lstStyle/>
        <a:p>
          <a:endParaRPr lang="ru-RU"/>
        </a:p>
      </dgm:t>
    </dgm:pt>
    <dgm:pt modelId="{38DCA970-A2F3-4C91-9897-B7031C2B2110}">
      <dgm:prSet phldrT="[Текст]"/>
      <dgm:sp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uk-UA" dirty="0" smtClean="0">
              <a:solidFill>
                <a:schemeClr val="tx1"/>
              </a:solidFill>
            </a:rPr>
            <a:t>Робота з </a:t>
          </a:r>
          <a:r>
            <a:rPr lang="uk-UA" dirty="0" err="1" smtClean="0">
              <a:solidFill>
                <a:schemeClr val="tx1"/>
              </a:solidFill>
            </a:rPr>
            <a:t>інтернетресурсами</a:t>
          </a:r>
          <a:endParaRPr lang="ru-RU" dirty="0">
            <a:solidFill>
              <a:schemeClr val="tx1"/>
            </a:solidFill>
          </a:endParaRPr>
        </a:p>
      </dgm:t>
    </dgm:pt>
    <dgm:pt modelId="{3AEE955E-A37C-4707-8A12-5B84BFD1CEE4}" type="parTrans" cxnId="{860D4B1B-994C-4535-AF25-BED81ECC40BA}">
      <dgm:prSet/>
      <dgm:spPr/>
      <dgm:t>
        <a:bodyPr/>
        <a:lstStyle/>
        <a:p>
          <a:endParaRPr lang="ru-RU"/>
        </a:p>
      </dgm:t>
    </dgm:pt>
    <dgm:pt modelId="{64BF063E-7D3D-4009-8F53-8E2D9D9769E8}" type="sibTrans" cxnId="{860D4B1B-994C-4535-AF25-BED81ECC40BA}">
      <dgm:prSet/>
      <dgm:spPr/>
      <dgm:t>
        <a:bodyPr/>
        <a:lstStyle/>
        <a:p>
          <a:endParaRPr lang="ru-RU"/>
        </a:p>
      </dgm:t>
    </dgm:pt>
    <dgm:pt modelId="{E385CECF-49BE-4586-B982-159AABAE1121}">
      <dgm:prSet phldrT="[Текст]"/>
      <dgm:sp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dgm:spPr>
      <dgm:t>
        <a:bodyPr/>
        <a:lstStyle/>
        <a:p>
          <a:r>
            <a:rPr lang="uk-UA" dirty="0" smtClean="0">
              <a:solidFill>
                <a:schemeClr val="tx1"/>
              </a:solidFill>
            </a:rPr>
            <a:t>Робота з інформаційними джерелами</a:t>
          </a:r>
          <a:endParaRPr lang="ru-RU" dirty="0">
            <a:solidFill>
              <a:schemeClr val="tx1"/>
            </a:solidFill>
          </a:endParaRPr>
        </a:p>
      </dgm:t>
    </dgm:pt>
    <dgm:pt modelId="{5D1314BD-D8E0-419D-83CA-7F3D8F2C267F}" type="parTrans" cxnId="{7B75019C-76BF-49A6-ACAA-9D77941C76D6}">
      <dgm:prSet/>
      <dgm:spPr/>
      <dgm:t>
        <a:bodyPr/>
        <a:lstStyle/>
        <a:p>
          <a:endParaRPr lang="ru-RU"/>
        </a:p>
      </dgm:t>
    </dgm:pt>
    <dgm:pt modelId="{419C8276-4EC5-481E-8D2D-D55E2702303D}" type="sibTrans" cxnId="{7B75019C-76BF-49A6-ACAA-9D77941C76D6}">
      <dgm:prSet/>
      <dgm:spPr/>
      <dgm:t>
        <a:bodyPr/>
        <a:lstStyle/>
        <a:p>
          <a:endParaRPr lang="ru-RU"/>
        </a:p>
      </dgm:t>
    </dgm:pt>
    <dgm:pt modelId="{4B9F3B93-D01E-4D40-9EF6-982A7EE7F2EA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Спостереження </a:t>
          </a:r>
          <a:endParaRPr lang="ru-RU" dirty="0"/>
        </a:p>
      </dgm:t>
    </dgm:pt>
    <dgm:pt modelId="{B40448F6-1BF2-457E-9975-69DD898EBF31}" type="parTrans" cxnId="{F70E8785-9676-400B-9F98-B666D3F21359}">
      <dgm:prSet/>
      <dgm:spPr/>
      <dgm:t>
        <a:bodyPr/>
        <a:lstStyle/>
        <a:p>
          <a:endParaRPr lang="ru-RU"/>
        </a:p>
      </dgm:t>
    </dgm:pt>
    <dgm:pt modelId="{C6B307D7-3087-4357-8B55-82705C0F7CAE}" type="sibTrans" cxnId="{F70E8785-9676-400B-9F98-B666D3F21359}">
      <dgm:prSet/>
      <dgm:spPr/>
      <dgm:t>
        <a:bodyPr/>
        <a:lstStyle/>
        <a:p>
          <a:endParaRPr lang="ru-RU"/>
        </a:p>
      </dgm:t>
    </dgm:pt>
    <dgm:pt modelId="{EC5B5B92-A320-4631-ACB1-9E77B742062C}" type="pres">
      <dgm:prSet presAssocID="{D72D8089-83EC-4539-8675-EB6C1A67C35F}" presName="Name0" presStyleCnt="0">
        <dgm:presLayoutVars>
          <dgm:dir/>
          <dgm:resizeHandles val="exact"/>
        </dgm:presLayoutVars>
      </dgm:prSet>
      <dgm:spPr/>
    </dgm:pt>
    <dgm:pt modelId="{E229EF97-28A7-4AD1-9815-951361D07B57}" type="pres">
      <dgm:prSet presAssocID="{D72D8089-83EC-4539-8675-EB6C1A67C35F}" presName="cycle" presStyleCnt="0"/>
      <dgm:spPr/>
    </dgm:pt>
    <dgm:pt modelId="{1C1D9BD9-BAE8-4BC3-B629-499BB7AB9A89}" type="pres">
      <dgm:prSet presAssocID="{EEEA2926-82AD-45A4-A936-7FE6C76D4C36}" presName="nodeFirstNode" presStyleLbl="node1" presStyleIdx="0" presStyleCnt="5" custScaleX="152068">
        <dgm:presLayoutVars>
          <dgm:bulletEnabled val="1"/>
        </dgm:presLayoutVars>
      </dgm:prSet>
      <dgm:spPr/>
    </dgm:pt>
    <dgm:pt modelId="{06A92E3F-9D39-42F7-A541-FB56741EF0D5}" type="pres">
      <dgm:prSet presAssocID="{83EEC692-4B91-4643-84CF-73131A944986}" presName="sibTransFirstNode" presStyleLbl="bgShp" presStyleIdx="0" presStyleCnt="1"/>
      <dgm:spPr/>
    </dgm:pt>
    <dgm:pt modelId="{E3845009-0A26-4C74-8BD7-9A49ED088DE5}" type="pres">
      <dgm:prSet presAssocID="{17994F90-C4BA-440D-9E69-31E48FF797C3}" presName="nodeFollowingNodes" presStyleLbl="node1" presStyleIdx="1" presStyleCnt="5" custScaleX="132020" custScaleY="137479">
        <dgm:presLayoutVars>
          <dgm:bulletEnabled val="1"/>
        </dgm:presLayoutVars>
      </dgm:prSet>
      <dgm:spPr/>
    </dgm:pt>
    <dgm:pt modelId="{FF9E3358-AA19-430E-9851-51E2E7F9BD1B}" type="pres">
      <dgm:prSet presAssocID="{38DCA970-A2F3-4C91-9897-B7031C2B2110}" presName="nodeFollowingNodes" presStyleLbl="node1" presStyleIdx="2" presStyleCnt="5" custScaleX="137689" custScaleY="141103" custRadScaleRad="111541" custRadScaleInc="-13339">
        <dgm:presLayoutVars>
          <dgm:bulletEnabled val="1"/>
        </dgm:presLayoutVars>
      </dgm:prSet>
      <dgm:spPr/>
    </dgm:pt>
    <dgm:pt modelId="{ADF2A6C8-9AFE-4C0F-B2AF-543029BDB060}" type="pres">
      <dgm:prSet presAssocID="{E385CECF-49BE-4586-B982-159AABAE1121}" presName="nodeFollowingNodes" presStyleLbl="node1" presStyleIdx="3" presStyleCnt="5" custScaleX="138276" custScaleY="145966" custRadScaleRad="116741" custRadScaleInc="200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60D35-7FD9-4B3B-A803-9F61B537D1E3}" type="pres">
      <dgm:prSet presAssocID="{4B9F3B93-D01E-4D40-9EF6-982A7EE7F2EA}" presName="nodeFollowingNodes" presStyleLbl="node1" presStyleIdx="4" presStyleCnt="5" custScaleX="145314" custScaleY="140372">
        <dgm:presLayoutVars>
          <dgm:bulletEnabled val="1"/>
        </dgm:presLayoutVars>
      </dgm:prSet>
      <dgm:spPr/>
    </dgm:pt>
  </dgm:ptLst>
  <dgm:cxnLst>
    <dgm:cxn modelId="{7B75019C-76BF-49A6-ACAA-9D77941C76D6}" srcId="{D72D8089-83EC-4539-8675-EB6C1A67C35F}" destId="{E385CECF-49BE-4586-B982-159AABAE1121}" srcOrd="3" destOrd="0" parTransId="{5D1314BD-D8E0-419D-83CA-7F3D8F2C267F}" sibTransId="{419C8276-4EC5-481E-8D2D-D55E2702303D}"/>
    <dgm:cxn modelId="{4008A816-044B-47C9-BE5C-17B55F3BEAA7}" type="presOf" srcId="{4B9F3B93-D01E-4D40-9EF6-982A7EE7F2EA}" destId="{F3560D35-7FD9-4B3B-A803-9F61B537D1E3}" srcOrd="0" destOrd="0" presId="urn:microsoft.com/office/officeart/2005/8/layout/cycle3"/>
    <dgm:cxn modelId="{CDDB3AD8-7E0E-4CBB-AD91-89E398E21C1B}" type="presOf" srcId="{EEEA2926-82AD-45A4-A936-7FE6C76D4C36}" destId="{1C1D9BD9-BAE8-4BC3-B629-499BB7AB9A89}" srcOrd="0" destOrd="0" presId="urn:microsoft.com/office/officeart/2005/8/layout/cycle3"/>
    <dgm:cxn modelId="{A9AF2BE2-31CD-4EA2-9043-47C541E38956}" type="presOf" srcId="{E385CECF-49BE-4586-B982-159AABAE1121}" destId="{ADF2A6C8-9AFE-4C0F-B2AF-543029BDB060}" srcOrd="0" destOrd="0" presId="urn:microsoft.com/office/officeart/2005/8/layout/cycle3"/>
    <dgm:cxn modelId="{BDC1A874-99E2-449E-B062-845B2867FD83}" type="presOf" srcId="{38DCA970-A2F3-4C91-9897-B7031C2B2110}" destId="{FF9E3358-AA19-430E-9851-51E2E7F9BD1B}" srcOrd="0" destOrd="0" presId="urn:microsoft.com/office/officeart/2005/8/layout/cycle3"/>
    <dgm:cxn modelId="{1C53F1F3-E616-4EEA-81BB-16819EDFBDAD}" type="presOf" srcId="{17994F90-C4BA-440D-9E69-31E48FF797C3}" destId="{E3845009-0A26-4C74-8BD7-9A49ED088DE5}" srcOrd="0" destOrd="0" presId="urn:microsoft.com/office/officeart/2005/8/layout/cycle3"/>
    <dgm:cxn modelId="{860D4B1B-994C-4535-AF25-BED81ECC40BA}" srcId="{D72D8089-83EC-4539-8675-EB6C1A67C35F}" destId="{38DCA970-A2F3-4C91-9897-B7031C2B2110}" srcOrd="2" destOrd="0" parTransId="{3AEE955E-A37C-4707-8A12-5B84BFD1CEE4}" sibTransId="{64BF063E-7D3D-4009-8F53-8E2D9D9769E8}"/>
    <dgm:cxn modelId="{70AD7476-2ED9-4898-B915-83D70B21561E}" srcId="{D72D8089-83EC-4539-8675-EB6C1A67C35F}" destId="{EEEA2926-82AD-45A4-A936-7FE6C76D4C36}" srcOrd="0" destOrd="0" parTransId="{6EBA8BDD-4789-4E9B-B07E-14934237B828}" sibTransId="{83EEC692-4B91-4643-84CF-73131A944986}"/>
    <dgm:cxn modelId="{DDDA4C6E-3488-4A23-BE49-5102B23086D6}" type="presOf" srcId="{83EEC692-4B91-4643-84CF-73131A944986}" destId="{06A92E3F-9D39-42F7-A541-FB56741EF0D5}" srcOrd="0" destOrd="0" presId="urn:microsoft.com/office/officeart/2005/8/layout/cycle3"/>
    <dgm:cxn modelId="{F70E8785-9676-400B-9F98-B666D3F21359}" srcId="{D72D8089-83EC-4539-8675-EB6C1A67C35F}" destId="{4B9F3B93-D01E-4D40-9EF6-982A7EE7F2EA}" srcOrd="4" destOrd="0" parTransId="{B40448F6-1BF2-457E-9975-69DD898EBF31}" sibTransId="{C6B307D7-3087-4357-8B55-82705C0F7CAE}"/>
    <dgm:cxn modelId="{29149DC1-534E-46E2-9141-9A8B9D8A114B}" srcId="{D72D8089-83EC-4539-8675-EB6C1A67C35F}" destId="{17994F90-C4BA-440D-9E69-31E48FF797C3}" srcOrd="1" destOrd="0" parTransId="{BA1DE862-A165-495A-A105-4EE66BDC6E10}" sibTransId="{B8FD91F6-03DE-439F-9D79-ACD2DCD3E712}"/>
    <dgm:cxn modelId="{40C81D9A-799F-4030-94B0-C5C42412624B}" type="presOf" srcId="{D72D8089-83EC-4539-8675-EB6C1A67C35F}" destId="{EC5B5B92-A320-4631-ACB1-9E77B742062C}" srcOrd="0" destOrd="0" presId="urn:microsoft.com/office/officeart/2005/8/layout/cycle3"/>
    <dgm:cxn modelId="{C89C4C0E-55F5-40CE-A043-C6CCACD8279D}" type="presParOf" srcId="{EC5B5B92-A320-4631-ACB1-9E77B742062C}" destId="{E229EF97-28A7-4AD1-9815-951361D07B57}" srcOrd="0" destOrd="0" presId="urn:microsoft.com/office/officeart/2005/8/layout/cycle3"/>
    <dgm:cxn modelId="{0CBB4BB6-AFC3-4B37-8AA5-5FFF21F0D8C6}" type="presParOf" srcId="{E229EF97-28A7-4AD1-9815-951361D07B57}" destId="{1C1D9BD9-BAE8-4BC3-B629-499BB7AB9A89}" srcOrd="0" destOrd="0" presId="urn:microsoft.com/office/officeart/2005/8/layout/cycle3"/>
    <dgm:cxn modelId="{2F0EB710-3800-4510-8382-19CAC8F6391B}" type="presParOf" srcId="{E229EF97-28A7-4AD1-9815-951361D07B57}" destId="{06A92E3F-9D39-42F7-A541-FB56741EF0D5}" srcOrd="1" destOrd="0" presId="urn:microsoft.com/office/officeart/2005/8/layout/cycle3"/>
    <dgm:cxn modelId="{80BA046A-5959-4CCA-8E0D-96C145D33E33}" type="presParOf" srcId="{E229EF97-28A7-4AD1-9815-951361D07B57}" destId="{E3845009-0A26-4C74-8BD7-9A49ED088DE5}" srcOrd="2" destOrd="0" presId="urn:microsoft.com/office/officeart/2005/8/layout/cycle3"/>
    <dgm:cxn modelId="{17BE0A9A-4162-407A-9EC8-5D8EF9308865}" type="presParOf" srcId="{E229EF97-28A7-4AD1-9815-951361D07B57}" destId="{FF9E3358-AA19-430E-9851-51E2E7F9BD1B}" srcOrd="3" destOrd="0" presId="urn:microsoft.com/office/officeart/2005/8/layout/cycle3"/>
    <dgm:cxn modelId="{3816ED68-9C4C-4E00-924D-136A9C2B3566}" type="presParOf" srcId="{E229EF97-28A7-4AD1-9815-951361D07B57}" destId="{ADF2A6C8-9AFE-4C0F-B2AF-543029BDB060}" srcOrd="4" destOrd="0" presId="urn:microsoft.com/office/officeart/2005/8/layout/cycle3"/>
    <dgm:cxn modelId="{871C69B1-8778-4448-BB0C-3BC53E82B2A9}" type="presParOf" srcId="{E229EF97-28A7-4AD1-9815-951361D07B57}" destId="{F3560D35-7FD9-4B3B-A803-9F61B537D1E3}" srcOrd="5" destOrd="0" presId="urn:microsoft.com/office/officeart/2005/8/layout/cycle3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3E4165-299E-4631-AA57-5C25E9AB0C2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EB05EF-6DAB-49AD-9A85-2DC4F0266D05}">
      <dgm:prSet phldrT="[Текст]"/>
      <dgm:sp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rect">
            <a:fillToRect l="100000" t="100000"/>
          </a:path>
          <a:tileRect r="-100000" b="-100000"/>
        </a:gradFill>
      </dgm:spPr>
      <dgm:t>
        <a:bodyPr/>
        <a:lstStyle/>
        <a:p>
          <a:r>
            <a:rPr lang="uk-UA" dirty="0" smtClean="0"/>
            <a:t>Підготовчий та теоретичний</a:t>
          </a:r>
          <a:endParaRPr lang="ru-RU" dirty="0"/>
        </a:p>
      </dgm:t>
    </dgm:pt>
    <dgm:pt modelId="{B7413E99-0FA7-49D4-B524-D8E2CF4BA297}" type="parTrans" cxnId="{A5DF0EFD-D666-47A5-97C0-79D237590CBF}">
      <dgm:prSet/>
      <dgm:spPr/>
      <dgm:t>
        <a:bodyPr/>
        <a:lstStyle/>
        <a:p>
          <a:endParaRPr lang="ru-RU"/>
        </a:p>
      </dgm:t>
    </dgm:pt>
    <dgm:pt modelId="{9BED6590-0D3A-4301-B02A-0271EE4CE923}" type="sibTrans" cxnId="{A5DF0EFD-D666-47A5-97C0-79D237590CBF}">
      <dgm:prSet/>
      <dgm:spPr/>
      <dgm:t>
        <a:bodyPr/>
        <a:lstStyle/>
        <a:p>
          <a:endParaRPr lang="ru-RU"/>
        </a:p>
      </dgm:t>
    </dgm:pt>
    <dgm:pt modelId="{D0377CF2-C754-48F7-B464-5FE4E6C156D1}">
      <dgm:prSet phldrT="[Текст]"/>
      <dgm:spPr>
        <a:gradFill flip="none" rotWithShape="0">
          <a:gsLst>
            <a:gs pos="0">
              <a:srgbClr val="91C2DB">
                <a:tint val="66000"/>
                <a:satMod val="160000"/>
              </a:srgbClr>
            </a:gs>
            <a:gs pos="50000">
              <a:srgbClr val="91C2DB">
                <a:tint val="44500"/>
                <a:satMod val="160000"/>
              </a:srgbClr>
            </a:gs>
            <a:gs pos="100000">
              <a:srgbClr val="91C2DB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uk-UA" dirty="0" smtClean="0"/>
            <a:t>Робота з інформаційними джерелами по догляду за кімнатними рослинами</a:t>
          </a:r>
          <a:endParaRPr lang="ru-RU" dirty="0"/>
        </a:p>
      </dgm:t>
    </dgm:pt>
    <dgm:pt modelId="{26804F53-DB11-4ADD-B3C1-97D305E833C6}" type="parTrans" cxnId="{22BD76A0-2597-42D5-ABD5-97CA65649B77}">
      <dgm:prSet/>
      <dgm:spPr/>
      <dgm:t>
        <a:bodyPr/>
        <a:lstStyle/>
        <a:p>
          <a:endParaRPr lang="ru-RU"/>
        </a:p>
      </dgm:t>
    </dgm:pt>
    <dgm:pt modelId="{1FE1C70F-2B17-428C-98C8-8A6B4CD68535}" type="sibTrans" cxnId="{22BD76A0-2597-42D5-ABD5-97CA65649B77}">
      <dgm:prSet/>
      <dgm:spPr/>
      <dgm:t>
        <a:bodyPr/>
        <a:lstStyle/>
        <a:p>
          <a:endParaRPr lang="ru-RU"/>
        </a:p>
      </dgm:t>
    </dgm:pt>
    <dgm:pt modelId="{937079D1-C83C-44C0-9103-7621779EBA82}">
      <dgm:prSet phldrT="[Текст]"/>
      <dgm:spPr>
        <a:gradFill flip="none" rotWithShape="0">
          <a:gsLst>
            <a:gs pos="0">
              <a:srgbClr val="91C2DB">
                <a:tint val="66000"/>
                <a:satMod val="160000"/>
              </a:srgbClr>
            </a:gs>
            <a:gs pos="50000">
              <a:srgbClr val="91C2DB">
                <a:tint val="44500"/>
                <a:satMod val="160000"/>
              </a:srgbClr>
            </a:gs>
            <a:gs pos="100000">
              <a:srgbClr val="91C2DB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uk-UA" dirty="0" smtClean="0"/>
            <a:t>Підбір видового складу кімнатних рослин</a:t>
          </a:r>
          <a:endParaRPr lang="ru-RU" dirty="0"/>
        </a:p>
      </dgm:t>
    </dgm:pt>
    <dgm:pt modelId="{58178FDC-0356-4A65-8B1E-176DB58DD6EC}" type="parTrans" cxnId="{40C5CE5F-5792-4967-9E1A-D7D3F7013D6F}">
      <dgm:prSet/>
      <dgm:spPr/>
      <dgm:t>
        <a:bodyPr/>
        <a:lstStyle/>
        <a:p>
          <a:endParaRPr lang="ru-RU"/>
        </a:p>
      </dgm:t>
    </dgm:pt>
    <dgm:pt modelId="{D72E8685-07B7-4D01-9B04-397A91007C2A}" type="sibTrans" cxnId="{40C5CE5F-5792-4967-9E1A-D7D3F7013D6F}">
      <dgm:prSet/>
      <dgm:spPr/>
      <dgm:t>
        <a:bodyPr/>
        <a:lstStyle/>
        <a:p>
          <a:endParaRPr lang="ru-RU"/>
        </a:p>
      </dgm:t>
    </dgm:pt>
    <dgm:pt modelId="{C38C1A28-E58C-40C2-A7E9-C29A36A75D99}">
      <dgm:prSet phldrT="[Текст]"/>
      <dgm:spPr>
        <a:gradFill flip="none" rotWithShape="1"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uk-UA" dirty="0" smtClean="0"/>
            <a:t>Практичний</a:t>
          </a:r>
          <a:endParaRPr lang="ru-RU" dirty="0"/>
        </a:p>
      </dgm:t>
    </dgm:pt>
    <dgm:pt modelId="{936A1EA8-C544-4E31-9B06-E70A8E93E005}" type="parTrans" cxnId="{FFA5B1A8-ECF7-44BA-9199-18334291DD05}">
      <dgm:prSet/>
      <dgm:spPr/>
      <dgm:t>
        <a:bodyPr/>
        <a:lstStyle/>
        <a:p>
          <a:endParaRPr lang="ru-RU"/>
        </a:p>
      </dgm:t>
    </dgm:pt>
    <dgm:pt modelId="{C0205A1C-30EE-4B0D-9033-EA6B4C7E9687}" type="sibTrans" cxnId="{FFA5B1A8-ECF7-44BA-9199-18334291DD05}">
      <dgm:prSet/>
      <dgm:spPr/>
      <dgm:t>
        <a:bodyPr/>
        <a:lstStyle/>
        <a:p>
          <a:endParaRPr lang="ru-RU"/>
        </a:p>
      </dgm:t>
    </dgm:pt>
    <dgm:pt modelId="{DB2A4C31-ACFB-4159-86F2-2E9A2EA2B6E1}">
      <dgm:prSet phldrT="[Текст]"/>
      <dgm:spPr>
        <a:gradFill flip="none" rotWithShape="0">
          <a:gsLst>
            <a:gs pos="0">
              <a:srgbClr val="A4D0BC">
                <a:tint val="66000"/>
                <a:satMod val="160000"/>
              </a:srgbClr>
            </a:gs>
            <a:gs pos="50000">
              <a:srgbClr val="A4D0BC">
                <a:tint val="44500"/>
                <a:satMod val="160000"/>
              </a:srgbClr>
            </a:gs>
            <a:gs pos="100000">
              <a:srgbClr val="A4D0BC">
                <a:tint val="23500"/>
                <a:satMod val="160000"/>
              </a:srgbClr>
            </a:gs>
          </a:gsLst>
          <a:lin ang="10800000" scaled="1"/>
          <a:tileRect/>
        </a:gradFill>
      </dgm:spPr>
      <dgm:t>
        <a:bodyPr/>
        <a:lstStyle/>
        <a:p>
          <a:r>
            <a:rPr lang="uk-UA" dirty="0" smtClean="0"/>
            <a:t>Конкурс на краще представлення улюбленої кімнатної рослини</a:t>
          </a:r>
          <a:endParaRPr lang="ru-RU" dirty="0"/>
        </a:p>
      </dgm:t>
    </dgm:pt>
    <dgm:pt modelId="{B4C348B5-AC9F-4D42-BA2C-D817F1527E0A}" type="parTrans" cxnId="{4E1E61B7-42BF-4EEF-9237-C77DFAAA5FFA}">
      <dgm:prSet/>
      <dgm:spPr/>
      <dgm:t>
        <a:bodyPr/>
        <a:lstStyle/>
        <a:p>
          <a:endParaRPr lang="ru-RU"/>
        </a:p>
      </dgm:t>
    </dgm:pt>
    <dgm:pt modelId="{91B36C9A-B5B1-492E-A9D5-6794B2806B1C}" type="sibTrans" cxnId="{4E1E61B7-42BF-4EEF-9237-C77DFAAA5FFA}">
      <dgm:prSet/>
      <dgm:spPr/>
      <dgm:t>
        <a:bodyPr/>
        <a:lstStyle/>
        <a:p>
          <a:endParaRPr lang="ru-RU"/>
        </a:p>
      </dgm:t>
    </dgm:pt>
    <dgm:pt modelId="{FB5EC676-B8B4-453D-A144-7037A39E1DC4}">
      <dgm:prSet phldrT="[Текст]" phldr="1"/>
      <dgm:spPr>
        <a:gradFill flip="none" rotWithShape="0">
          <a:gsLst>
            <a:gs pos="0">
              <a:srgbClr val="A4D0BC">
                <a:tint val="66000"/>
                <a:satMod val="160000"/>
              </a:srgbClr>
            </a:gs>
            <a:gs pos="50000">
              <a:srgbClr val="A4D0BC">
                <a:tint val="44500"/>
                <a:satMod val="160000"/>
              </a:srgbClr>
            </a:gs>
            <a:gs pos="100000">
              <a:srgbClr val="A4D0BC">
                <a:tint val="23500"/>
                <a:satMod val="160000"/>
              </a:srgbClr>
            </a:gs>
          </a:gsLst>
          <a:lin ang="10800000" scaled="1"/>
          <a:tileRect/>
        </a:gradFill>
      </dgm:spPr>
      <dgm:t>
        <a:bodyPr/>
        <a:lstStyle/>
        <a:p>
          <a:endParaRPr lang="ru-RU"/>
        </a:p>
      </dgm:t>
    </dgm:pt>
    <dgm:pt modelId="{4E0EE6EA-21B4-40A7-852E-FA20D4B7BCC8}" type="parTrans" cxnId="{866990ED-9C58-48C2-8929-FAEBACEC7E50}">
      <dgm:prSet/>
      <dgm:spPr/>
      <dgm:t>
        <a:bodyPr/>
        <a:lstStyle/>
        <a:p>
          <a:endParaRPr lang="ru-RU"/>
        </a:p>
      </dgm:t>
    </dgm:pt>
    <dgm:pt modelId="{B178EFDF-D819-467D-AE58-98514BCD4974}" type="sibTrans" cxnId="{866990ED-9C58-48C2-8929-FAEBACEC7E50}">
      <dgm:prSet/>
      <dgm:spPr/>
      <dgm:t>
        <a:bodyPr/>
        <a:lstStyle/>
        <a:p>
          <a:endParaRPr lang="ru-RU"/>
        </a:p>
      </dgm:t>
    </dgm:pt>
    <dgm:pt modelId="{9B298FEB-8E7B-41B4-97E8-7E4C78C43765}">
      <dgm:prSet phldrT="[Текст]"/>
      <dgm:spPr>
        <a:gradFill flip="none" rotWithShape="0">
          <a:gsLst>
            <a:gs pos="0">
              <a:srgbClr val="91C2DB">
                <a:tint val="66000"/>
                <a:satMod val="160000"/>
              </a:srgbClr>
            </a:gs>
            <a:gs pos="50000">
              <a:srgbClr val="91C2DB">
                <a:tint val="44500"/>
                <a:satMod val="160000"/>
              </a:srgbClr>
            </a:gs>
            <a:gs pos="100000">
              <a:srgbClr val="91C2DB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uk-UA" dirty="0" smtClean="0"/>
            <a:t>Придбання горщиків та </a:t>
          </a:r>
          <a:r>
            <a:rPr lang="uk-UA" dirty="0" err="1" smtClean="0"/>
            <a:t>грунту</a:t>
          </a:r>
          <a:endParaRPr lang="ru-RU" dirty="0"/>
        </a:p>
      </dgm:t>
    </dgm:pt>
    <dgm:pt modelId="{93C322D1-DD11-484F-9F94-45FAD7DA5C50}" type="parTrans" cxnId="{90BE5097-9522-4F81-8895-E132F30DBA8C}">
      <dgm:prSet/>
      <dgm:spPr/>
      <dgm:t>
        <a:bodyPr/>
        <a:lstStyle/>
        <a:p>
          <a:endParaRPr lang="ru-RU"/>
        </a:p>
      </dgm:t>
    </dgm:pt>
    <dgm:pt modelId="{A834FE90-3397-449D-AE42-63E901738E1C}" type="sibTrans" cxnId="{90BE5097-9522-4F81-8895-E132F30DBA8C}">
      <dgm:prSet/>
      <dgm:spPr/>
      <dgm:t>
        <a:bodyPr/>
        <a:lstStyle/>
        <a:p>
          <a:endParaRPr lang="ru-RU"/>
        </a:p>
      </dgm:t>
    </dgm:pt>
    <dgm:pt modelId="{F399EDBF-4E9C-46F6-B06F-201E43459810}">
      <dgm:prSet phldrT="[Текст]"/>
      <dgm:spPr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uk-UA" dirty="0" smtClean="0"/>
            <a:t>Висадження вазонів</a:t>
          </a:r>
          <a:endParaRPr lang="ru-RU" dirty="0"/>
        </a:p>
      </dgm:t>
    </dgm:pt>
    <dgm:pt modelId="{8F840DDC-D823-4185-956E-51449DC2E8E3}" type="sibTrans" cxnId="{C4FC062C-1989-4EE2-876A-C99F9002BEA6}">
      <dgm:prSet/>
      <dgm:spPr/>
      <dgm:t>
        <a:bodyPr/>
        <a:lstStyle/>
        <a:p>
          <a:endParaRPr lang="ru-RU"/>
        </a:p>
      </dgm:t>
    </dgm:pt>
    <dgm:pt modelId="{909AA59E-D6EF-417D-B3A9-9947E7A6149E}" type="parTrans" cxnId="{C4FC062C-1989-4EE2-876A-C99F9002BEA6}">
      <dgm:prSet/>
      <dgm:spPr/>
      <dgm:t>
        <a:bodyPr/>
        <a:lstStyle/>
        <a:p>
          <a:endParaRPr lang="ru-RU"/>
        </a:p>
      </dgm:t>
    </dgm:pt>
    <dgm:pt modelId="{F4D8AC3B-7701-4D1F-BFA8-DE8B5E872257}">
      <dgm:prSet phldrT="[Текст]"/>
      <dgm:spPr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uk-UA" dirty="0" smtClean="0"/>
            <a:t>Естетичне розміщення рослини у класній кімнаті</a:t>
          </a:r>
          <a:endParaRPr lang="ru-RU" dirty="0"/>
        </a:p>
      </dgm:t>
    </dgm:pt>
    <dgm:pt modelId="{F5E4644C-359D-4A8A-BD0B-4A11D34D898C}" type="sibTrans" cxnId="{922F26CF-A405-4D29-87B1-5EA6DDAFE065}">
      <dgm:prSet/>
      <dgm:spPr/>
      <dgm:t>
        <a:bodyPr/>
        <a:lstStyle/>
        <a:p>
          <a:endParaRPr lang="ru-RU"/>
        </a:p>
      </dgm:t>
    </dgm:pt>
    <dgm:pt modelId="{CDCF74ED-F1BF-4857-9463-DDEC4D221BB5}" type="parTrans" cxnId="{922F26CF-A405-4D29-87B1-5EA6DDAFE065}">
      <dgm:prSet/>
      <dgm:spPr/>
      <dgm:t>
        <a:bodyPr/>
        <a:lstStyle/>
        <a:p>
          <a:endParaRPr lang="ru-RU"/>
        </a:p>
      </dgm:t>
    </dgm:pt>
    <dgm:pt modelId="{FBB22904-846F-44ED-9EBF-944180FECCE3}">
      <dgm:prSet phldrT="[Текст]"/>
      <dgm:sp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rect">
            <a:fillToRect l="100000" t="100000"/>
          </a:path>
          <a:tileRect r="-100000" b="-100000"/>
        </a:gradFill>
      </dgm:spPr>
      <dgm:t>
        <a:bodyPr/>
        <a:lstStyle/>
        <a:p>
          <a:r>
            <a:rPr lang="uk-UA" dirty="0" smtClean="0"/>
            <a:t>Конкурсний та звіт</a:t>
          </a:r>
          <a:endParaRPr lang="ru-RU" dirty="0"/>
        </a:p>
      </dgm:t>
    </dgm:pt>
    <dgm:pt modelId="{3CDABADF-B727-4B8F-B7B0-3ABCF0BA7CE4}" type="sibTrans" cxnId="{64521E7F-200F-4FF3-839E-B1B89D075F24}">
      <dgm:prSet/>
      <dgm:spPr/>
      <dgm:t>
        <a:bodyPr/>
        <a:lstStyle/>
        <a:p>
          <a:endParaRPr lang="ru-RU"/>
        </a:p>
      </dgm:t>
    </dgm:pt>
    <dgm:pt modelId="{31665ED5-91C1-4439-806B-A247B17DCA95}" type="parTrans" cxnId="{64521E7F-200F-4FF3-839E-B1B89D075F24}">
      <dgm:prSet/>
      <dgm:spPr/>
      <dgm:t>
        <a:bodyPr/>
        <a:lstStyle/>
        <a:p>
          <a:endParaRPr lang="ru-RU"/>
        </a:p>
      </dgm:t>
    </dgm:pt>
    <dgm:pt modelId="{8C4EDB8F-5E0E-4169-AE1F-45B420FA40FF}">
      <dgm:prSet phldrT="[Текст]"/>
      <dgm:spPr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uk-UA" dirty="0" smtClean="0"/>
            <a:t>Підписування назв рослин</a:t>
          </a:r>
          <a:endParaRPr lang="ru-RU" dirty="0"/>
        </a:p>
      </dgm:t>
    </dgm:pt>
    <dgm:pt modelId="{3A489EEF-8755-4FA8-AD68-4C519B3EC597}" type="parTrans" cxnId="{A00D5372-3CB3-49DB-B5DF-284E8C944AF6}">
      <dgm:prSet/>
      <dgm:spPr/>
      <dgm:t>
        <a:bodyPr/>
        <a:lstStyle/>
        <a:p>
          <a:endParaRPr lang="ru-RU"/>
        </a:p>
      </dgm:t>
    </dgm:pt>
    <dgm:pt modelId="{1F755B27-E35C-4B27-B5F3-932927DF94FA}" type="sibTrans" cxnId="{A00D5372-3CB3-49DB-B5DF-284E8C944AF6}">
      <dgm:prSet/>
      <dgm:spPr/>
      <dgm:t>
        <a:bodyPr/>
        <a:lstStyle/>
        <a:p>
          <a:endParaRPr lang="ru-RU"/>
        </a:p>
      </dgm:t>
    </dgm:pt>
    <dgm:pt modelId="{6594A377-1764-4AC1-BDF6-D25F4D989222}">
      <dgm:prSet phldrT="[Текст]"/>
      <dgm:spPr>
        <a:gradFill flip="none" rotWithShape="0">
          <a:gsLst>
            <a:gs pos="0">
              <a:srgbClr val="A4D0BC">
                <a:tint val="66000"/>
                <a:satMod val="160000"/>
              </a:srgbClr>
            </a:gs>
            <a:gs pos="50000">
              <a:srgbClr val="A4D0BC">
                <a:tint val="44500"/>
                <a:satMod val="160000"/>
              </a:srgbClr>
            </a:gs>
            <a:gs pos="100000">
              <a:srgbClr val="A4D0BC">
                <a:tint val="23500"/>
                <a:satMod val="160000"/>
              </a:srgbClr>
            </a:gs>
          </a:gsLst>
          <a:lin ang="10800000" scaled="1"/>
          <a:tileRect/>
        </a:gradFill>
      </dgm:spPr>
      <dgm:t>
        <a:bodyPr/>
        <a:lstStyle/>
        <a:p>
          <a:r>
            <a:rPr lang="uk-UA" dirty="0" smtClean="0"/>
            <a:t>Проведення тематичного тижня </a:t>
          </a:r>
          <a:r>
            <a:rPr lang="uk-UA" dirty="0" err="1" smtClean="0"/>
            <a:t>“Кімнатних</a:t>
          </a:r>
          <a:r>
            <a:rPr lang="uk-UA" dirty="0" smtClean="0"/>
            <a:t> </a:t>
          </a:r>
          <a:r>
            <a:rPr lang="uk-UA" dirty="0" err="1" smtClean="0"/>
            <a:t>рослин”</a:t>
          </a:r>
          <a:endParaRPr lang="ru-RU" dirty="0"/>
        </a:p>
      </dgm:t>
    </dgm:pt>
    <dgm:pt modelId="{4C956331-A7DD-4845-80D3-3666668C549F}" type="parTrans" cxnId="{E23DCEEB-4823-45D7-9E43-A791CC057734}">
      <dgm:prSet/>
      <dgm:spPr/>
      <dgm:t>
        <a:bodyPr/>
        <a:lstStyle/>
        <a:p>
          <a:endParaRPr lang="ru-RU"/>
        </a:p>
      </dgm:t>
    </dgm:pt>
    <dgm:pt modelId="{5CA1FBD2-6E3F-4856-A464-7AB9E8321BF6}" type="sibTrans" cxnId="{E23DCEEB-4823-45D7-9E43-A791CC057734}">
      <dgm:prSet/>
      <dgm:spPr/>
      <dgm:t>
        <a:bodyPr/>
        <a:lstStyle/>
        <a:p>
          <a:endParaRPr lang="ru-RU"/>
        </a:p>
      </dgm:t>
    </dgm:pt>
    <dgm:pt modelId="{9D2FCB82-08EE-44A2-B4DC-CEFD4FA4B73A}">
      <dgm:prSet phldrT="[Текст]"/>
      <dgm:spPr>
        <a:gradFill flip="none" rotWithShape="0">
          <a:gsLst>
            <a:gs pos="0">
              <a:srgbClr val="A4D0BC">
                <a:tint val="66000"/>
                <a:satMod val="160000"/>
              </a:srgbClr>
            </a:gs>
            <a:gs pos="50000">
              <a:srgbClr val="A4D0BC">
                <a:tint val="44500"/>
                <a:satMod val="160000"/>
              </a:srgbClr>
            </a:gs>
            <a:gs pos="100000">
              <a:srgbClr val="A4D0BC">
                <a:tint val="23500"/>
                <a:satMod val="160000"/>
              </a:srgbClr>
            </a:gs>
          </a:gsLst>
          <a:lin ang="10800000" scaled="1"/>
          <a:tileRect/>
        </a:gradFill>
      </dgm:spPr>
      <dgm:t>
        <a:bodyPr/>
        <a:lstStyle/>
        <a:p>
          <a:r>
            <a:rPr lang="uk-UA" dirty="0" smtClean="0"/>
            <a:t>Звіт </a:t>
          </a:r>
          <a:endParaRPr lang="ru-RU" dirty="0"/>
        </a:p>
      </dgm:t>
    </dgm:pt>
    <dgm:pt modelId="{B11BB744-FEF2-49AC-8B55-2A5F53499113}" type="parTrans" cxnId="{74991C91-9231-4DCF-B56B-4157108FC691}">
      <dgm:prSet/>
      <dgm:spPr/>
      <dgm:t>
        <a:bodyPr/>
        <a:lstStyle/>
        <a:p>
          <a:endParaRPr lang="ru-RU"/>
        </a:p>
      </dgm:t>
    </dgm:pt>
    <dgm:pt modelId="{B48CA944-1679-4F42-9343-CE2DD0B775F6}" type="sibTrans" cxnId="{74991C91-9231-4DCF-B56B-4157108FC691}">
      <dgm:prSet/>
      <dgm:spPr/>
      <dgm:t>
        <a:bodyPr/>
        <a:lstStyle/>
        <a:p>
          <a:endParaRPr lang="ru-RU"/>
        </a:p>
      </dgm:t>
    </dgm:pt>
    <dgm:pt modelId="{14E613D0-D513-48B0-8625-49E03C2A970F}" type="pres">
      <dgm:prSet presAssocID="{153E4165-299E-4631-AA57-5C25E9AB0C27}" presName="Name0" presStyleCnt="0">
        <dgm:presLayoutVars>
          <dgm:dir/>
          <dgm:animLvl val="lvl"/>
          <dgm:resizeHandles val="exact"/>
        </dgm:presLayoutVars>
      </dgm:prSet>
      <dgm:spPr/>
    </dgm:pt>
    <dgm:pt modelId="{027B3F2A-FF3A-4A1E-843F-75329AD38929}" type="pres">
      <dgm:prSet presAssocID="{91EB05EF-6DAB-49AD-9A85-2DC4F0266D05}" presName="linNode" presStyleCnt="0"/>
      <dgm:spPr/>
    </dgm:pt>
    <dgm:pt modelId="{3545D717-2C78-4D21-9918-9257C7F98F96}" type="pres">
      <dgm:prSet presAssocID="{91EB05EF-6DAB-49AD-9A85-2DC4F0266D05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44BCE713-50FD-4AD9-A189-55E19D1662D2}" type="pres">
      <dgm:prSet presAssocID="{91EB05EF-6DAB-49AD-9A85-2DC4F0266D05}" presName="descendantText" presStyleLbl="alignAccFollowNode1" presStyleIdx="0" presStyleCnt="3">
        <dgm:presLayoutVars>
          <dgm:bulletEnabled val="1"/>
        </dgm:presLayoutVars>
      </dgm:prSet>
      <dgm:spPr/>
    </dgm:pt>
    <dgm:pt modelId="{2A57E30B-ECFD-4672-BDFE-35AF167ECCCC}" type="pres">
      <dgm:prSet presAssocID="{9BED6590-0D3A-4301-B02A-0271EE4CE923}" presName="sp" presStyleCnt="0"/>
      <dgm:spPr/>
    </dgm:pt>
    <dgm:pt modelId="{C308FD14-48F1-4711-8F98-CB216F49EDFF}" type="pres">
      <dgm:prSet presAssocID="{C38C1A28-E58C-40C2-A7E9-C29A36A75D99}" presName="linNode" presStyleCnt="0"/>
      <dgm:spPr/>
    </dgm:pt>
    <dgm:pt modelId="{DC1DE65C-006D-4463-99B6-110C653A90D4}" type="pres">
      <dgm:prSet presAssocID="{C38C1A28-E58C-40C2-A7E9-C29A36A75D99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EFAA21C0-100B-4BF2-B564-3329F9E036E7}" type="pres">
      <dgm:prSet presAssocID="{C38C1A28-E58C-40C2-A7E9-C29A36A75D99}" presName="descendantText" presStyleLbl="alignAccFollowNode1" presStyleIdx="1" presStyleCnt="3">
        <dgm:presLayoutVars>
          <dgm:bulletEnabled val="1"/>
        </dgm:presLayoutVars>
      </dgm:prSet>
      <dgm:spPr/>
    </dgm:pt>
    <dgm:pt modelId="{288AC9B5-5C25-4346-BA83-6300FBB01007}" type="pres">
      <dgm:prSet presAssocID="{C0205A1C-30EE-4B0D-9033-EA6B4C7E9687}" presName="sp" presStyleCnt="0"/>
      <dgm:spPr/>
    </dgm:pt>
    <dgm:pt modelId="{72D08FDF-F4B9-4722-889A-2A2AA25DED4B}" type="pres">
      <dgm:prSet presAssocID="{FBB22904-846F-44ED-9EBF-944180FECCE3}" presName="linNode" presStyleCnt="0"/>
      <dgm:spPr/>
    </dgm:pt>
    <dgm:pt modelId="{5B993D5A-229D-4EB3-A203-324B557B90C1}" type="pres">
      <dgm:prSet presAssocID="{FBB22904-846F-44ED-9EBF-944180FECCE3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A2E2D1-2C24-46FF-A9DD-A9BEED68C742}" type="pres">
      <dgm:prSet presAssocID="{FBB22904-846F-44ED-9EBF-944180FECCE3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C5CE5F-5792-4967-9E1A-D7D3F7013D6F}" srcId="{91EB05EF-6DAB-49AD-9A85-2DC4F0266D05}" destId="{937079D1-C83C-44C0-9103-7621779EBA82}" srcOrd="2" destOrd="0" parTransId="{58178FDC-0356-4A65-8B1E-176DB58DD6EC}" sibTransId="{D72E8685-07B7-4D01-9B04-397A91007C2A}"/>
    <dgm:cxn modelId="{307C60B9-B573-45D5-AE65-3F94470DD033}" type="presOf" srcId="{DB2A4C31-ACFB-4159-86F2-2E9A2EA2B6E1}" destId="{A5A2E2D1-2C24-46FF-A9DD-A9BEED68C742}" srcOrd="0" destOrd="0" presId="urn:microsoft.com/office/officeart/2005/8/layout/vList5"/>
    <dgm:cxn modelId="{6AEDEDC9-E5BC-411C-9E54-984AD4C9718A}" type="presOf" srcId="{F399EDBF-4E9C-46F6-B06F-201E43459810}" destId="{EFAA21C0-100B-4BF2-B564-3329F9E036E7}" srcOrd="0" destOrd="0" presId="urn:microsoft.com/office/officeart/2005/8/layout/vList5"/>
    <dgm:cxn modelId="{B854CE5C-D75A-48A5-80B9-59A1672E056C}" type="presOf" srcId="{937079D1-C83C-44C0-9103-7621779EBA82}" destId="{44BCE713-50FD-4AD9-A189-55E19D1662D2}" srcOrd="0" destOrd="2" presId="urn:microsoft.com/office/officeart/2005/8/layout/vList5"/>
    <dgm:cxn modelId="{A00D5372-3CB3-49DB-B5DF-284E8C944AF6}" srcId="{C38C1A28-E58C-40C2-A7E9-C29A36A75D99}" destId="{8C4EDB8F-5E0E-4169-AE1F-45B420FA40FF}" srcOrd="2" destOrd="0" parTransId="{3A489EEF-8755-4FA8-AD68-4C519B3EC597}" sibTransId="{1F755B27-E35C-4B27-B5F3-932927DF94FA}"/>
    <dgm:cxn modelId="{FFA5B1A8-ECF7-44BA-9199-18334291DD05}" srcId="{153E4165-299E-4631-AA57-5C25E9AB0C27}" destId="{C38C1A28-E58C-40C2-A7E9-C29A36A75D99}" srcOrd="1" destOrd="0" parTransId="{936A1EA8-C544-4E31-9B06-E70A8E93E005}" sibTransId="{C0205A1C-30EE-4B0D-9033-EA6B4C7E9687}"/>
    <dgm:cxn modelId="{866990ED-9C58-48C2-8929-FAEBACEC7E50}" srcId="{FBB22904-846F-44ED-9EBF-944180FECCE3}" destId="{FB5EC676-B8B4-453D-A144-7037A39E1DC4}" srcOrd="3" destOrd="0" parTransId="{4E0EE6EA-21B4-40A7-852E-FA20D4B7BCC8}" sibTransId="{B178EFDF-D819-467D-AE58-98514BCD4974}"/>
    <dgm:cxn modelId="{3C4EDBB2-C261-42DB-B365-6838D3286343}" type="presOf" srcId="{91EB05EF-6DAB-49AD-9A85-2DC4F0266D05}" destId="{3545D717-2C78-4D21-9918-9257C7F98F96}" srcOrd="0" destOrd="0" presId="urn:microsoft.com/office/officeart/2005/8/layout/vList5"/>
    <dgm:cxn modelId="{64521E7F-200F-4FF3-839E-B1B89D075F24}" srcId="{153E4165-299E-4631-AA57-5C25E9AB0C27}" destId="{FBB22904-846F-44ED-9EBF-944180FECCE3}" srcOrd="2" destOrd="0" parTransId="{31665ED5-91C1-4439-806B-A247B17DCA95}" sibTransId="{3CDABADF-B727-4B8F-B7B0-3ABCF0BA7CE4}"/>
    <dgm:cxn modelId="{7604AF79-6C49-47CE-BB31-A2E76AF59FEB}" type="presOf" srcId="{6594A377-1764-4AC1-BDF6-D25F4D989222}" destId="{A5A2E2D1-2C24-46FF-A9DD-A9BEED68C742}" srcOrd="0" destOrd="1" presId="urn:microsoft.com/office/officeart/2005/8/layout/vList5"/>
    <dgm:cxn modelId="{F54BFD5A-1833-422B-8860-B160ED00D7BD}" type="presOf" srcId="{8C4EDB8F-5E0E-4169-AE1F-45B420FA40FF}" destId="{EFAA21C0-100B-4BF2-B564-3329F9E036E7}" srcOrd="0" destOrd="2" presId="urn:microsoft.com/office/officeart/2005/8/layout/vList5"/>
    <dgm:cxn modelId="{DB37F489-DF6C-470C-941A-78694D0370D5}" type="presOf" srcId="{D0377CF2-C754-48F7-B464-5FE4E6C156D1}" destId="{44BCE713-50FD-4AD9-A189-55E19D1662D2}" srcOrd="0" destOrd="0" presId="urn:microsoft.com/office/officeart/2005/8/layout/vList5"/>
    <dgm:cxn modelId="{FBA8D521-D5B4-4212-AEBD-EE298B7C41EB}" type="presOf" srcId="{FBB22904-846F-44ED-9EBF-944180FECCE3}" destId="{5B993D5A-229D-4EB3-A203-324B557B90C1}" srcOrd="0" destOrd="0" presId="urn:microsoft.com/office/officeart/2005/8/layout/vList5"/>
    <dgm:cxn modelId="{2974605D-FC97-4D8A-B9EA-E02270460F68}" type="presOf" srcId="{C38C1A28-E58C-40C2-A7E9-C29A36A75D99}" destId="{DC1DE65C-006D-4463-99B6-110C653A90D4}" srcOrd="0" destOrd="0" presId="urn:microsoft.com/office/officeart/2005/8/layout/vList5"/>
    <dgm:cxn modelId="{C4FC062C-1989-4EE2-876A-C99F9002BEA6}" srcId="{C38C1A28-E58C-40C2-A7E9-C29A36A75D99}" destId="{F399EDBF-4E9C-46F6-B06F-201E43459810}" srcOrd="0" destOrd="0" parTransId="{909AA59E-D6EF-417D-B3A9-9947E7A6149E}" sibTransId="{8F840DDC-D823-4185-956E-51449DC2E8E3}"/>
    <dgm:cxn modelId="{F9DA6ACB-2D6D-4089-9B87-2BC4C1066E84}" type="presOf" srcId="{153E4165-299E-4631-AA57-5C25E9AB0C27}" destId="{14E613D0-D513-48B0-8625-49E03C2A970F}" srcOrd="0" destOrd="0" presId="urn:microsoft.com/office/officeart/2005/8/layout/vList5"/>
    <dgm:cxn modelId="{4E1E61B7-42BF-4EEF-9237-C77DFAAA5FFA}" srcId="{FBB22904-846F-44ED-9EBF-944180FECCE3}" destId="{DB2A4C31-ACFB-4159-86F2-2E9A2EA2B6E1}" srcOrd="0" destOrd="0" parTransId="{B4C348B5-AC9F-4D42-BA2C-D817F1527E0A}" sibTransId="{91B36C9A-B5B1-492E-A9D5-6794B2806B1C}"/>
    <dgm:cxn modelId="{67D01C10-CF75-4CC3-8686-AC0092256B4D}" type="presOf" srcId="{9B298FEB-8E7B-41B4-97E8-7E4C78C43765}" destId="{44BCE713-50FD-4AD9-A189-55E19D1662D2}" srcOrd="0" destOrd="1" presId="urn:microsoft.com/office/officeart/2005/8/layout/vList5"/>
    <dgm:cxn modelId="{FCE649BF-12A1-4D67-B0FE-C41245589532}" type="presOf" srcId="{FB5EC676-B8B4-453D-A144-7037A39E1DC4}" destId="{A5A2E2D1-2C24-46FF-A9DD-A9BEED68C742}" srcOrd="0" destOrd="3" presId="urn:microsoft.com/office/officeart/2005/8/layout/vList5"/>
    <dgm:cxn modelId="{6AD29480-13D8-4DF7-9D61-CE1B66B1AA2E}" type="presOf" srcId="{9D2FCB82-08EE-44A2-B4DC-CEFD4FA4B73A}" destId="{A5A2E2D1-2C24-46FF-A9DD-A9BEED68C742}" srcOrd="0" destOrd="2" presId="urn:microsoft.com/office/officeart/2005/8/layout/vList5"/>
    <dgm:cxn modelId="{74991C91-9231-4DCF-B56B-4157108FC691}" srcId="{FBB22904-846F-44ED-9EBF-944180FECCE3}" destId="{9D2FCB82-08EE-44A2-B4DC-CEFD4FA4B73A}" srcOrd="2" destOrd="0" parTransId="{B11BB744-FEF2-49AC-8B55-2A5F53499113}" sibTransId="{B48CA944-1679-4F42-9343-CE2DD0B775F6}"/>
    <dgm:cxn modelId="{90BE5097-9522-4F81-8895-E132F30DBA8C}" srcId="{91EB05EF-6DAB-49AD-9A85-2DC4F0266D05}" destId="{9B298FEB-8E7B-41B4-97E8-7E4C78C43765}" srcOrd="1" destOrd="0" parTransId="{93C322D1-DD11-484F-9F94-45FAD7DA5C50}" sibTransId="{A834FE90-3397-449D-AE42-63E901738E1C}"/>
    <dgm:cxn modelId="{5CFBFB3F-0AE8-4BF0-BB79-6C5ACF3DE4F1}" type="presOf" srcId="{F4D8AC3B-7701-4D1F-BFA8-DE8B5E872257}" destId="{EFAA21C0-100B-4BF2-B564-3329F9E036E7}" srcOrd="0" destOrd="1" presId="urn:microsoft.com/office/officeart/2005/8/layout/vList5"/>
    <dgm:cxn modelId="{A5DF0EFD-D666-47A5-97C0-79D237590CBF}" srcId="{153E4165-299E-4631-AA57-5C25E9AB0C27}" destId="{91EB05EF-6DAB-49AD-9A85-2DC4F0266D05}" srcOrd="0" destOrd="0" parTransId="{B7413E99-0FA7-49D4-B524-D8E2CF4BA297}" sibTransId="{9BED6590-0D3A-4301-B02A-0271EE4CE923}"/>
    <dgm:cxn modelId="{22BD76A0-2597-42D5-ABD5-97CA65649B77}" srcId="{91EB05EF-6DAB-49AD-9A85-2DC4F0266D05}" destId="{D0377CF2-C754-48F7-B464-5FE4E6C156D1}" srcOrd="0" destOrd="0" parTransId="{26804F53-DB11-4ADD-B3C1-97D305E833C6}" sibTransId="{1FE1C70F-2B17-428C-98C8-8A6B4CD68535}"/>
    <dgm:cxn modelId="{922F26CF-A405-4D29-87B1-5EA6DDAFE065}" srcId="{C38C1A28-E58C-40C2-A7E9-C29A36A75D99}" destId="{F4D8AC3B-7701-4D1F-BFA8-DE8B5E872257}" srcOrd="1" destOrd="0" parTransId="{CDCF74ED-F1BF-4857-9463-DDEC4D221BB5}" sibTransId="{F5E4644C-359D-4A8A-BD0B-4A11D34D898C}"/>
    <dgm:cxn modelId="{E23DCEEB-4823-45D7-9E43-A791CC057734}" srcId="{FBB22904-846F-44ED-9EBF-944180FECCE3}" destId="{6594A377-1764-4AC1-BDF6-D25F4D989222}" srcOrd="1" destOrd="0" parTransId="{4C956331-A7DD-4845-80D3-3666668C549F}" sibTransId="{5CA1FBD2-6E3F-4856-A464-7AB9E8321BF6}"/>
    <dgm:cxn modelId="{D590BEB1-925C-4C75-B458-2F35D3213EE7}" type="presParOf" srcId="{14E613D0-D513-48B0-8625-49E03C2A970F}" destId="{027B3F2A-FF3A-4A1E-843F-75329AD38929}" srcOrd="0" destOrd="0" presId="urn:microsoft.com/office/officeart/2005/8/layout/vList5"/>
    <dgm:cxn modelId="{8C5021E9-0AF4-4268-B452-DAE615F8306B}" type="presParOf" srcId="{027B3F2A-FF3A-4A1E-843F-75329AD38929}" destId="{3545D717-2C78-4D21-9918-9257C7F98F96}" srcOrd="0" destOrd="0" presId="urn:microsoft.com/office/officeart/2005/8/layout/vList5"/>
    <dgm:cxn modelId="{E198897C-07C1-4A52-9E8B-16521CE87EF5}" type="presParOf" srcId="{027B3F2A-FF3A-4A1E-843F-75329AD38929}" destId="{44BCE713-50FD-4AD9-A189-55E19D1662D2}" srcOrd="1" destOrd="0" presId="urn:microsoft.com/office/officeart/2005/8/layout/vList5"/>
    <dgm:cxn modelId="{BF370EEA-E87F-4B84-BEF6-AD3D5AEC0A8B}" type="presParOf" srcId="{14E613D0-D513-48B0-8625-49E03C2A970F}" destId="{2A57E30B-ECFD-4672-BDFE-35AF167ECCCC}" srcOrd="1" destOrd="0" presId="urn:microsoft.com/office/officeart/2005/8/layout/vList5"/>
    <dgm:cxn modelId="{B5193F1C-CF7A-494C-8F2D-D70C8CE230D9}" type="presParOf" srcId="{14E613D0-D513-48B0-8625-49E03C2A970F}" destId="{C308FD14-48F1-4711-8F98-CB216F49EDFF}" srcOrd="2" destOrd="0" presId="urn:microsoft.com/office/officeart/2005/8/layout/vList5"/>
    <dgm:cxn modelId="{A4ACB8CE-D817-4235-BD09-6BE901602746}" type="presParOf" srcId="{C308FD14-48F1-4711-8F98-CB216F49EDFF}" destId="{DC1DE65C-006D-4463-99B6-110C653A90D4}" srcOrd="0" destOrd="0" presId="urn:microsoft.com/office/officeart/2005/8/layout/vList5"/>
    <dgm:cxn modelId="{D68CFA1C-2FBB-4B26-A538-04F62A9AFE0E}" type="presParOf" srcId="{C308FD14-48F1-4711-8F98-CB216F49EDFF}" destId="{EFAA21C0-100B-4BF2-B564-3329F9E036E7}" srcOrd="1" destOrd="0" presId="urn:microsoft.com/office/officeart/2005/8/layout/vList5"/>
    <dgm:cxn modelId="{2343BE5F-6755-4DC6-B6EE-ACD5121F1F11}" type="presParOf" srcId="{14E613D0-D513-48B0-8625-49E03C2A970F}" destId="{288AC9B5-5C25-4346-BA83-6300FBB01007}" srcOrd="3" destOrd="0" presId="urn:microsoft.com/office/officeart/2005/8/layout/vList5"/>
    <dgm:cxn modelId="{7457D846-498E-4025-B291-14B0215DB0A2}" type="presParOf" srcId="{14E613D0-D513-48B0-8625-49E03C2A970F}" destId="{72D08FDF-F4B9-4722-889A-2A2AA25DED4B}" srcOrd="4" destOrd="0" presId="urn:microsoft.com/office/officeart/2005/8/layout/vList5"/>
    <dgm:cxn modelId="{2637B9E3-3A33-4BA7-9E68-A020F1E60AAE}" type="presParOf" srcId="{72D08FDF-F4B9-4722-889A-2A2AA25DED4B}" destId="{5B993D5A-229D-4EB3-A203-324B557B90C1}" srcOrd="0" destOrd="0" presId="urn:microsoft.com/office/officeart/2005/8/layout/vList5"/>
    <dgm:cxn modelId="{B3CA31F9-155E-468A-B362-87E8D586E3C4}" type="presParOf" srcId="{72D08FDF-F4B9-4722-889A-2A2AA25DED4B}" destId="{A5A2E2D1-2C24-46FF-A9DD-A9BEED68C742}" srcOrd="1" destOrd="0" presId="urn:microsoft.com/office/officeart/2005/8/layout/vList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76200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2133600"/>
            <a:ext cx="6400800" cy="3352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pic>
        <p:nvPicPr>
          <p:cNvPr id="2085" name="Picture 37" descr="Z:\newtek\_backgrounds_1.02\Ryan\PP Template 9\fall_tr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5568950"/>
            <a:ext cx="1447800" cy="128905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80" name="AutoShape 132"/>
          <p:cNvSpPr>
            <a:spLocks noChangeArrowheads="1"/>
          </p:cNvSpPr>
          <p:nvPr userDrawn="1"/>
        </p:nvSpPr>
        <p:spPr bwMode="auto">
          <a:xfrm>
            <a:off x="533400" y="6400800"/>
            <a:ext cx="457200" cy="10668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81" name="AutoShape 133"/>
          <p:cNvSpPr>
            <a:spLocks noChangeArrowheads="1"/>
          </p:cNvSpPr>
          <p:nvPr userDrawn="1"/>
        </p:nvSpPr>
        <p:spPr bwMode="auto">
          <a:xfrm>
            <a:off x="1066800" y="6400800"/>
            <a:ext cx="457200" cy="10668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82" name="AutoShape 134"/>
          <p:cNvSpPr>
            <a:spLocks noChangeArrowheads="1"/>
          </p:cNvSpPr>
          <p:nvPr userDrawn="1"/>
        </p:nvSpPr>
        <p:spPr bwMode="auto">
          <a:xfrm>
            <a:off x="1600200" y="6400800"/>
            <a:ext cx="457200" cy="10668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83" name="AutoShape 135"/>
          <p:cNvSpPr>
            <a:spLocks noChangeArrowheads="1"/>
          </p:cNvSpPr>
          <p:nvPr userDrawn="1"/>
        </p:nvSpPr>
        <p:spPr bwMode="auto">
          <a:xfrm>
            <a:off x="2133600" y="6400800"/>
            <a:ext cx="457200" cy="10668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84" name="AutoShape 136"/>
          <p:cNvSpPr>
            <a:spLocks noChangeArrowheads="1"/>
          </p:cNvSpPr>
          <p:nvPr userDrawn="1"/>
        </p:nvSpPr>
        <p:spPr bwMode="auto">
          <a:xfrm>
            <a:off x="2667000" y="6400800"/>
            <a:ext cx="457200" cy="10668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85" name="AutoShape 137"/>
          <p:cNvSpPr>
            <a:spLocks noChangeArrowheads="1"/>
          </p:cNvSpPr>
          <p:nvPr userDrawn="1"/>
        </p:nvSpPr>
        <p:spPr bwMode="auto">
          <a:xfrm>
            <a:off x="3200400" y="6400800"/>
            <a:ext cx="457200" cy="10668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86" name="AutoShape 138"/>
          <p:cNvSpPr>
            <a:spLocks noChangeArrowheads="1"/>
          </p:cNvSpPr>
          <p:nvPr userDrawn="1"/>
        </p:nvSpPr>
        <p:spPr bwMode="auto">
          <a:xfrm>
            <a:off x="5410200" y="6400800"/>
            <a:ext cx="457200" cy="10668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87" name="AutoShape 139"/>
          <p:cNvSpPr>
            <a:spLocks noChangeArrowheads="1"/>
          </p:cNvSpPr>
          <p:nvPr userDrawn="1"/>
        </p:nvSpPr>
        <p:spPr bwMode="auto">
          <a:xfrm>
            <a:off x="5943600" y="6400800"/>
            <a:ext cx="457200" cy="10668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88" name="AutoShape 140"/>
          <p:cNvSpPr>
            <a:spLocks noChangeArrowheads="1"/>
          </p:cNvSpPr>
          <p:nvPr userDrawn="1"/>
        </p:nvSpPr>
        <p:spPr bwMode="auto">
          <a:xfrm>
            <a:off x="6477000" y="6400800"/>
            <a:ext cx="457200" cy="10668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89" name="AutoShape 141"/>
          <p:cNvSpPr>
            <a:spLocks noChangeArrowheads="1"/>
          </p:cNvSpPr>
          <p:nvPr userDrawn="1"/>
        </p:nvSpPr>
        <p:spPr bwMode="auto">
          <a:xfrm>
            <a:off x="7010400" y="6400800"/>
            <a:ext cx="457200" cy="10668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90" name="AutoShape 142"/>
          <p:cNvSpPr>
            <a:spLocks noChangeArrowheads="1"/>
          </p:cNvSpPr>
          <p:nvPr userDrawn="1"/>
        </p:nvSpPr>
        <p:spPr bwMode="auto">
          <a:xfrm>
            <a:off x="7543800" y="6400800"/>
            <a:ext cx="457200" cy="10668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91" name="AutoShape 143"/>
          <p:cNvSpPr>
            <a:spLocks noChangeArrowheads="1"/>
          </p:cNvSpPr>
          <p:nvPr userDrawn="1"/>
        </p:nvSpPr>
        <p:spPr bwMode="auto">
          <a:xfrm>
            <a:off x="8077200" y="6400800"/>
            <a:ext cx="457200" cy="10668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192" name="Picture 144" descr="Z:\newtek\_backgrounds_1.02\Ryan\PP Template 9\leaf_thingy.gif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62075" y="228600"/>
            <a:ext cx="744538" cy="692150"/>
          </a:xfrm>
          <a:prstGeom prst="rect">
            <a:avLst/>
          </a:prstGeom>
          <a:noFill/>
        </p:spPr>
      </p:pic>
      <p:pic>
        <p:nvPicPr>
          <p:cNvPr id="2202" name="Picture 154" descr="Z:\newtek\_backgrounds_1.02\Ryan\PP Template 9\leaf_thingy.gif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76475" y="228600"/>
            <a:ext cx="744538" cy="692150"/>
          </a:xfrm>
          <a:prstGeom prst="rect">
            <a:avLst/>
          </a:prstGeom>
          <a:noFill/>
        </p:spPr>
      </p:pic>
      <p:pic>
        <p:nvPicPr>
          <p:cNvPr id="2203" name="Picture 155" descr="Z:\newtek\_backgrounds_1.02\Ryan\PP Template 9\leaf_thingy.gif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90875" y="228600"/>
            <a:ext cx="744538" cy="692150"/>
          </a:xfrm>
          <a:prstGeom prst="rect">
            <a:avLst/>
          </a:prstGeom>
          <a:noFill/>
        </p:spPr>
      </p:pic>
      <p:pic>
        <p:nvPicPr>
          <p:cNvPr id="2204" name="Picture 156" descr="Z:\newtek\_backgrounds_1.02\Ryan\PP Template 9\leaf_thingy.gif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05275" y="228600"/>
            <a:ext cx="744538" cy="692150"/>
          </a:xfrm>
          <a:prstGeom prst="rect">
            <a:avLst/>
          </a:prstGeom>
          <a:noFill/>
        </p:spPr>
      </p:pic>
      <p:pic>
        <p:nvPicPr>
          <p:cNvPr id="2205" name="Picture 157" descr="Z:\newtek\_backgrounds_1.02\Ryan\PP Template 9\leaf_thingy.gif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9675" y="228600"/>
            <a:ext cx="744538" cy="692150"/>
          </a:xfrm>
          <a:prstGeom prst="rect">
            <a:avLst/>
          </a:prstGeom>
          <a:noFill/>
        </p:spPr>
      </p:pic>
      <p:pic>
        <p:nvPicPr>
          <p:cNvPr id="2206" name="Picture 158" descr="Z:\newtek\_backgrounds_1.02\Ryan\PP Template 9\leaf_thingy.gif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34075" y="228600"/>
            <a:ext cx="744538" cy="692150"/>
          </a:xfrm>
          <a:prstGeom prst="rect">
            <a:avLst/>
          </a:prstGeom>
          <a:noFill/>
        </p:spPr>
      </p:pic>
      <p:pic>
        <p:nvPicPr>
          <p:cNvPr id="2207" name="Picture 159" descr="Z:\newtek\_backgrounds_1.02\Ryan\PP Template 9\leaf_thingy.gif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8475" y="228600"/>
            <a:ext cx="744538" cy="6921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33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3300"/>
          </a:solidFill>
          <a:latin typeface="Delta Hey Max Nine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3300"/>
          </a:solidFill>
          <a:latin typeface="Delta Hey Max Nine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3300"/>
          </a:solidFill>
          <a:latin typeface="Delta Hey Max Nine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3300"/>
          </a:solidFill>
          <a:latin typeface="Delta Hey Max Nine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3300"/>
          </a:solidFill>
          <a:latin typeface="Delta Hey Max Nine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3300"/>
          </a:solidFill>
          <a:latin typeface="Delta Hey Max Nine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3300"/>
          </a:solidFill>
          <a:latin typeface="Delta Hey Max Nine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663300"/>
          </a:solidFill>
          <a:latin typeface="Delta Hey Max Nine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rgbClr val="6633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800">
          <a:solidFill>
            <a:srgbClr val="6633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6633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6633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6633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6633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6633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6633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6633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diagramColors" Target="../diagrams/colors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diagramColors" Target="../diagrams/colors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 rot="21233697">
            <a:off x="785786" y="1285860"/>
            <a:ext cx="7620000" cy="1262082"/>
          </a:xfrm>
        </p:spPr>
        <p:txBody>
          <a:bodyPr/>
          <a:lstStyle/>
          <a:p>
            <a:r>
              <a:rPr lang="uk-UA" dirty="0" smtClean="0">
                <a:solidFill>
                  <a:srgbClr val="005000"/>
                </a:solidFill>
              </a:rPr>
              <a:t>КІМНАТНІ РОСЛИНИ МОГО КЛАСУ</a:t>
            </a:r>
            <a:endParaRPr lang="en-US" dirty="0">
              <a:solidFill>
                <a:srgbClr val="005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290" y="3000372"/>
            <a:ext cx="6400800" cy="2771780"/>
          </a:xfrm>
        </p:spPr>
        <p:txBody>
          <a:bodyPr/>
          <a:lstStyle/>
          <a:p>
            <a:r>
              <a:rPr lang="uk-UA" dirty="0" smtClean="0"/>
              <a:t>ПРОЕКТ</a:t>
            </a:r>
          </a:p>
          <a:p>
            <a:pPr algn="r"/>
            <a:endParaRPr lang="uk-UA" sz="1800" dirty="0" smtClean="0"/>
          </a:p>
          <a:p>
            <a:pPr algn="r"/>
            <a:r>
              <a:rPr lang="uk-UA" sz="1800" dirty="0" smtClean="0">
                <a:solidFill>
                  <a:schemeClr val="tx1"/>
                </a:solidFill>
              </a:rPr>
              <a:t>Вчитель біології</a:t>
            </a:r>
          </a:p>
          <a:p>
            <a:pPr algn="r"/>
            <a:r>
              <a:rPr lang="uk-UA" sz="1800" dirty="0" err="1" smtClean="0">
                <a:solidFill>
                  <a:schemeClr val="tx1"/>
                </a:solidFill>
              </a:rPr>
              <a:t>Вікнинської</a:t>
            </a:r>
            <a:r>
              <a:rPr lang="uk-UA" sz="1800" dirty="0" smtClean="0">
                <a:solidFill>
                  <a:schemeClr val="tx1"/>
                </a:solidFill>
              </a:rPr>
              <a:t> ЗОШ І-ІІІ ст.</a:t>
            </a:r>
          </a:p>
          <a:p>
            <a:pPr algn="r"/>
            <a:r>
              <a:rPr lang="uk-UA" sz="1800" dirty="0" err="1" smtClean="0">
                <a:solidFill>
                  <a:schemeClr val="tx1"/>
                </a:solidFill>
              </a:rPr>
              <a:t>Катеринопільської</a:t>
            </a:r>
            <a:r>
              <a:rPr lang="uk-UA" sz="1800" dirty="0" smtClean="0">
                <a:solidFill>
                  <a:schemeClr val="tx1"/>
                </a:solidFill>
              </a:rPr>
              <a:t> районної ради</a:t>
            </a:r>
          </a:p>
          <a:p>
            <a:pPr algn="r"/>
            <a:r>
              <a:rPr lang="uk-UA" sz="1800" dirty="0" smtClean="0">
                <a:solidFill>
                  <a:schemeClr val="tx1"/>
                </a:solidFill>
              </a:rPr>
              <a:t>Черкаської області</a:t>
            </a:r>
          </a:p>
          <a:p>
            <a:pPr algn="r"/>
            <a:r>
              <a:rPr lang="uk-UA" sz="1800" dirty="0" smtClean="0">
                <a:solidFill>
                  <a:schemeClr val="tx1"/>
                </a:solidFill>
              </a:rPr>
              <a:t>Гончар </a:t>
            </a:r>
            <a:r>
              <a:rPr lang="uk-UA" sz="1800" dirty="0">
                <a:solidFill>
                  <a:schemeClr val="tx1"/>
                </a:solidFill>
              </a:rPr>
              <a:t>С</a:t>
            </a:r>
            <a:r>
              <a:rPr lang="uk-UA" sz="1800" dirty="0" smtClean="0">
                <a:solidFill>
                  <a:schemeClr val="tx1"/>
                </a:solidFill>
              </a:rPr>
              <a:t>вітлана Миколаївна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1538" y="1285860"/>
            <a:ext cx="6624662" cy="4286280"/>
          </a:xfrm>
        </p:spPr>
        <p:txBody>
          <a:bodyPr/>
          <a:lstStyle/>
          <a:p>
            <a:pPr algn="l"/>
            <a:r>
              <a:rPr lang="uk-UA" sz="2000" dirty="0" smtClean="0">
                <a:solidFill>
                  <a:schemeClr val="tx1"/>
                </a:solidFill>
              </a:rPr>
              <a:t>       </a:t>
            </a:r>
            <a:r>
              <a:rPr lang="uk-UA" sz="2400" dirty="0" smtClean="0">
                <a:solidFill>
                  <a:schemeClr val="tx1"/>
                </a:solidFill>
              </a:rPr>
              <a:t>Проект спрямовано на поліпшення естетичних умов класу. Він передбачає озеленення класної кімнати учнів 7 класу </a:t>
            </a:r>
            <a:r>
              <a:rPr lang="uk-UA" sz="2400" dirty="0" err="1" smtClean="0">
                <a:solidFill>
                  <a:schemeClr val="tx1"/>
                </a:solidFill>
              </a:rPr>
              <a:t>Вікнинської</a:t>
            </a:r>
            <a:r>
              <a:rPr lang="uk-UA" sz="2400" dirty="0" smtClean="0">
                <a:solidFill>
                  <a:schemeClr val="tx1"/>
                </a:solidFill>
              </a:rPr>
              <a:t> ЗОШ І-ІІІ ст. </a:t>
            </a:r>
            <a:r>
              <a:rPr lang="uk-UA" sz="2400" dirty="0" err="1" smtClean="0">
                <a:solidFill>
                  <a:schemeClr val="tx1"/>
                </a:solidFill>
              </a:rPr>
              <a:t>катеринопільської</a:t>
            </a:r>
            <a:r>
              <a:rPr lang="uk-UA" sz="2400" dirty="0" smtClean="0">
                <a:solidFill>
                  <a:schemeClr val="tx1"/>
                </a:solidFill>
              </a:rPr>
              <a:t> районної ради Черкаської області.</a:t>
            </a:r>
          </a:p>
          <a:p>
            <a:pPr algn="l"/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        </a:t>
            </a:r>
            <a:r>
              <a:rPr lang="uk-UA" sz="2400" dirty="0">
                <a:solidFill>
                  <a:schemeClr val="tx1"/>
                </a:solidFill>
              </a:rPr>
              <a:t>К</a:t>
            </a:r>
            <a:r>
              <a:rPr lang="uk-UA" sz="2400" dirty="0" smtClean="0">
                <a:solidFill>
                  <a:schemeClr val="tx1"/>
                </a:solidFill>
              </a:rPr>
              <a:t>ерівники проекту: Гончар </a:t>
            </a:r>
            <a:r>
              <a:rPr lang="uk-UA" sz="2400" dirty="0">
                <a:solidFill>
                  <a:schemeClr val="tx1"/>
                </a:solidFill>
              </a:rPr>
              <a:t>С</a:t>
            </a:r>
            <a:r>
              <a:rPr lang="uk-UA" sz="2400" dirty="0" smtClean="0">
                <a:solidFill>
                  <a:schemeClr val="tx1"/>
                </a:solidFill>
              </a:rPr>
              <a:t>вітлана Миколаївна, </a:t>
            </a:r>
            <a:r>
              <a:rPr lang="uk-UA" sz="2400" dirty="0" err="1">
                <a:solidFill>
                  <a:schemeClr val="tx1"/>
                </a:solidFill>
              </a:rPr>
              <a:t>З</a:t>
            </a:r>
            <a:r>
              <a:rPr lang="uk-UA" sz="2400" dirty="0" err="1" smtClean="0">
                <a:solidFill>
                  <a:schemeClr val="tx1"/>
                </a:solidFill>
              </a:rPr>
              <a:t>айченко</a:t>
            </a:r>
            <a:r>
              <a:rPr lang="uk-UA" sz="2400" dirty="0" smtClean="0">
                <a:solidFill>
                  <a:schemeClr val="tx1"/>
                </a:solidFill>
              </a:rPr>
              <a:t> Неля Петрівна, класне самоврядування через співпрацю з батьківським комітетом класу.</a:t>
            </a:r>
          </a:p>
          <a:p>
            <a:pPr algn="l"/>
            <a:r>
              <a:rPr lang="uk-UA" sz="2400" dirty="0" smtClean="0">
                <a:solidFill>
                  <a:schemeClr val="tx1"/>
                </a:solidFill>
              </a:rPr>
              <a:t>        Термін виконання: 2 місяці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100" name="Picture 4" descr="Z:\newtek\_backgrounds_1.02\Ryan\PP Template 9\leaf_thing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28600"/>
            <a:ext cx="762000" cy="708025"/>
          </a:xfrm>
          <a:prstGeom prst="rect">
            <a:avLst/>
          </a:prstGeom>
          <a:noFill/>
        </p:spPr>
      </p:pic>
      <p:pic>
        <p:nvPicPr>
          <p:cNvPr id="4101" name="Picture 5" descr="Z:\newtek\_backgrounds_1.02\Ryan\PP Template 9\leaf_thing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228600"/>
            <a:ext cx="762000" cy="708025"/>
          </a:xfrm>
          <a:prstGeom prst="rect">
            <a:avLst/>
          </a:prstGeom>
          <a:noFill/>
        </p:spPr>
      </p:pic>
      <p:pic>
        <p:nvPicPr>
          <p:cNvPr id="4102" name="Picture 6" descr="Z:\newtek\_backgrounds_1.02\Ryan\PP Template 9\leaf_thing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228600"/>
            <a:ext cx="762000" cy="708025"/>
          </a:xfrm>
          <a:prstGeom prst="rect">
            <a:avLst/>
          </a:prstGeom>
          <a:noFill/>
        </p:spPr>
      </p:pic>
      <p:pic>
        <p:nvPicPr>
          <p:cNvPr id="4103" name="Picture 7" descr="Z:\newtek\_backgrounds_1.02\Ryan\PP Template 9\leaf_thing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228600"/>
            <a:ext cx="762000" cy="708025"/>
          </a:xfrm>
          <a:prstGeom prst="rect">
            <a:avLst/>
          </a:prstGeom>
          <a:noFill/>
        </p:spPr>
      </p:pic>
      <p:pic>
        <p:nvPicPr>
          <p:cNvPr id="4104" name="Picture 8" descr="Z:\newtek\_backgrounds_1.02\Ryan\PP Template 9\leaf_thing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28600"/>
            <a:ext cx="762000" cy="708025"/>
          </a:xfrm>
          <a:prstGeom prst="rect">
            <a:avLst/>
          </a:prstGeom>
          <a:noFill/>
        </p:spPr>
      </p:pic>
      <p:pic>
        <p:nvPicPr>
          <p:cNvPr id="4105" name="Picture 9" descr="Z:\newtek\_backgrounds_1.02\Ryan\PP Template 9\leaf_thing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228600"/>
            <a:ext cx="762000" cy="708025"/>
          </a:xfrm>
          <a:prstGeom prst="rect">
            <a:avLst/>
          </a:prstGeom>
          <a:noFill/>
        </p:spPr>
      </p:pic>
      <p:pic>
        <p:nvPicPr>
          <p:cNvPr id="4106" name="Picture 10" descr="Z:\newtek\_backgrounds_1.02\Ryan\PP Template 9\leaf_thing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228600"/>
            <a:ext cx="762000" cy="708025"/>
          </a:xfrm>
          <a:prstGeom prst="rect">
            <a:avLst/>
          </a:prstGeom>
          <a:noFill/>
        </p:spPr>
      </p:pic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320675" y="6400800"/>
            <a:ext cx="533400" cy="12192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8" name="AutoShape 12"/>
          <p:cNvSpPr>
            <a:spLocks noChangeArrowheads="1"/>
          </p:cNvSpPr>
          <p:nvPr/>
        </p:nvSpPr>
        <p:spPr bwMode="auto">
          <a:xfrm>
            <a:off x="930275" y="6400800"/>
            <a:ext cx="533400" cy="12192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9" name="AutoShape 13"/>
          <p:cNvSpPr>
            <a:spLocks noChangeArrowheads="1"/>
          </p:cNvSpPr>
          <p:nvPr/>
        </p:nvSpPr>
        <p:spPr bwMode="auto">
          <a:xfrm>
            <a:off x="1539875" y="6400800"/>
            <a:ext cx="533400" cy="12192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10" name="AutoShape 14"/>
          <p:cNvSpPr>
            <a:spLocks noChangeArrowheads="1"/>
          </p:cNvSpPr>
          <p:nvPr/>
        </p:nvSpPr>
        <p:spPr bwMode="auto">
          <a:xfrm>
            <a:off x="2149475" y="6400800"/>
            <a:ext cx="533400" cy="12192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11" name="AutoShape 15"/>
          <p:cNvSpPr>
            <a:spLocks noChangeArrowheads="1"/>
          </p:cNvSpPr>
          <p:nvPr/>
        </p:nvSpPr>
        <p:spPr bwMode="auto">
          <a:xfrm>
            <a:off x="2759075" y="6400800"/>
            <a:ext cx="533400" cy="12192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12" name="AutoShape 16"/>
          <p:cNvSpPr>
            <a:spLocks noChangeArrowheads="1"/>
          </p:cNvSpPr>
          <p:nvPr/>
        </p:nvSpPr>
        <p:spPr bwMode="auto">
          <a:xfrm>
            <a:off x="3368675" y="6400800"/>
            <a:ext cx="533400" cy="12192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13" name="AutoShape 17"/>
          <p:cNvSpPr>
            <a:spLocks noChangeArrowheads="1"/>
          </p:cNvSpPr>
          <p:nvPr/>
        </p:nvSpPr>
        <p:spPr bwMode="auto">
          <a:xfrm>
            <a:off x="3978275" y="6400800"/>
            <a:ext cx="533400" cy="12192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14" name="AutoShape 18"/>
          <p:cNvSpPr>
            <a:spLocks noChangeArrowheads="1"/>
          </p:cNvSpPr>
          <p:nvPr/>
        </p:nvSpPr>
        <p:spPr bwMode="auto">
          <a:xfrm>
            <a:off x="4587875" y="6400800"/>
            <a:ext cx="533400" cy="12192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15" name="AutoShape 19"/>
          <p:cNvSpPr>
            <a:spLocks noChangeArrowheads="1"/>
          </p:cNvSpPr>
          <p:nvPr/>
        </p:nvSpPr>
        <p:spPr bwMode="auto">
          <a:xfrm>
            <a:off x="5197475" y="6400800"/>
            <a:ext cx="533400" cy="12192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16" name="AutoShape 20"/>
          <p:cNvSpPr>
            <a:spLocks noChangeArrowheads="1"/>
          </p:cNvSpPr>
          <p:nvPr/>
        </p:nvSpPr>
        <p:spPr bwMode="auto">
          <a:xfrm>
            <a:off x="5807075" y="6400800"/>
            <a:ext cx="533400" cy="12192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17" name="AutoShape 21"/>
          <p:cNvSpPr>
            <a:spLocks noChangeArrowheads="1"/>
          </p:cNvSpPr>
          <p:nvPr/>
        </p:nvSpPr>
        <p:spPr bwMode="auto">
          <a:xfrm>
            <a:off x="6416675" y="6400800"/>
            <a:ext cx="533400" cy="12192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18" name="AutoShape 22"/>
          <p:cNvSpPr>
            <a:spLocks noChangeArrowheads="1"/>
          </p:cNvSpPr>
          <p:nvPr/>
        </p:nvSpPr>
        <p:spPr bwMode="auto">
          <a:xfrm>
            <a:off x="7026275" y="6400800"/>
            <a:ext cx="533400" cy="12192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19" name="AutoShape 23"/>
          <p:cNvSpPr>
            <a:spLocks noChangeArrowheads="1"/>
          </p:cNvSpPr>
          <p:nvPr/>
        </p:nvSpPr>
        <p:spPr bwMode="auto">
          <a:xfrm>
            <a:off x="7635875" y="6400800"/>
            <a:ext cx="533400" cy="12192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20" name="AutoShape 24"/>
          <p:cNvSpPr>
            <a:spLocks noChangeArrowheads="1"/>
          </p:cNvSpPr>
          <p:nvPr/>
        </p:nvSpPr>
        <p:spPr bwMode="auto">
          <a:xfrm>
            <a:off x="8245475" y="6400800"/>
            <a:ext cx="533400" cy="1219200"/>
          </a:xfrm>
          <a:prstGeom prst="cube">
            <a:avLst>
              <a:gd name="adj" fmla="val 25000"/>
            </a:avLst>
          </a:prstGeom>
          <a:solidFill>
            <a:srgbClr val="6633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" name="Умножение 25"/>
          <p:cNvSpPr/>
          <p:nvPr/>
        </p:nvSpPr>
        <p:spPr>
          <a:xfrm>
            <a:off x="1142976" y="1357298"/>
            <a:ext cx="428628" cy="28575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Умножение 26"/>
          <p:cNvSpPr/>
          <p:nvPr/>
        </p:nvSpPr>
        <p:spPr>
          <a:xfrm>
            <a:off x="1214414" y="3214686"/>
            <a:ext cx="428628" cy="28575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Умножение 27"/>
          <p:cNvSpPr/>
          <p:nvPr/>
        </p:nvSpPr>
        <p:spPr>
          <a:xfrm>
            <a:off x="1285852" y="4786322"/>
            <a:ext cx="428628" cy="28575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Z:\newtek\_backgrounds_1.02\Ryan\PP Template 9\leaves_falling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86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Мета проекту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071538" y="2133600"/>
            <a:ext cx="7500990" cy="3352800"/>
          </a:xfrm>
        </p:spPr>
        <p:txBody>
          <a:bodyPr/>
          <a:lstStyle/>
          <a:p>
            <a:pPr algn="l"/>
            <a:r>
              <a:rPr lang="uk-UA" sz="2800" dirty="0" smtClean="0"/>
              <a:t>Формування в учнів умінь і        навичок ініціативи, самостійності, віри в свої сили</a:t>
            </a:r>
          </a:p>
          <a:p>
            <a:pPr algn="l"/>
            <a:r>
              <a:rPr lang="uk-UA" sz="2800" dirty="0" smtClean="0"/>
              <a:t>Формування екологічної культури</a:t>
            </a:r>
          </a:p>
          <a:p>
            <a:pPr algn="l"/>
            <a:r>
              <a:rPr lang="uk-UA" sz="2800" dirty="0" smtClean="0"/>
              <a:t>Активізація пізнавальної, творчої та просвітницької діяльності</a:t>
            </a:r>
          </a:p>
          <a:p>
            <a:pPr algn="l"/>
            <a:r>
              <a:rPr lang="uk-UA" sz="2800" dirty="0" smtClean="0"/>
              <a:t>Залучення дітей з озеленення класної кімнати</a:t>
            </a:r>
          </a:p>
          <a:p>
            <a:pPr algn="l">
              <a:buFontTx/>
              <a:buChar char="-"/>
            </a:pPr>
            <a:endParaRPr lang="ru-RU" dirty="0"/>
          </a:p>
        </p:txBody>
      </p:sp>
      <p:sp>
        <p:nvSpPr>
          <p:cNvPr id="6" name="Умножение 5"/>
          <p:cNvSpPr/>
          <p:nvPr/>
        </p:nvSpPr>
        <p:spPr>
          <a:xfrm>
            <a:off x="571472" y="2214554"/>
            <a:ext cx="428628" cy="28575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множение 6"/>
          <p:cNvSpPr/>
          <p:nvPr/>
        </p:nvSpPr>
        <p:spPr>
          <a:xfrm>
            <a:off x="571472" y="3143248"/>
            <a:ext cx="428628" cy="28575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множение 7"/>
          <p:cNvSpPr/>
          <p:nvPr/>
        </p:nvSpPr>
        <p:spPr>
          <a:xfrm>
            <a:off x="571472" y="3643314"/>
            <a:ext cx="428628" cy="28575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множение 8"/>
          <p:cNvSpPr/>
          <p:nvPr/>
        </p:nvSpPr>
        <p:spPr>
          <a:xfrm>
            <a:off x="642910" y="4572008"/>
            <a:ext cx="428628" cy="28575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7772400" cy="1143000"/>
          </a:xfrm>
        </p:spPr>
        <p:txBody>
          <a:bodyPr/>
          <a:lstStyle/>
          <a:p>
            <a:r>
              <a:rPr lang="uk-UA" b="1" dirty="0" smtClean="0"/>
              <a:t>Завдання проекту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3500430" y="5143512"/>
            <a:ext cx="2143140" cy="857256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Завдання проекту</a:t>
            </a:r>
            <a:endParaRPr lang="ru-RU" b="1" dirty="0"/>
          </a:p>
        </p:txBody>
      </p:sp>
      <p:sp>
        <p:nvSpPr>
          <p:cNvPr id="5" name="Выгнутая вправо стрелка 4"/>
          <p:cNvSpPr/>
          <p:nvPr/>
        </p:nvSpPr>
        <p:spPr>
          <a:xfrm>
            <a:off x="5715008" y="4429132"/>
            <a:ext cx="857256" cy="1285884"/>
          </a:xfrm>
          <a:prstGeom prst="curvedLeftArrow">
            <a:avLst>
              <a:gd name="adj1" fmla="val 25000"/>
              <a:gd name="adj2" fmla="val 54480"/>
              <a:gd name="adj3" fmla="val 25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>
            <a:off x="2571736" y="4429132"/>
            <a:ext cx="928694" cy="1285884"/>
          </a:xfrm>
          <a:prstGeom prst="curvedRight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642910" y="1928802"/>
            <a:ext cx="3643338" cy="2357454"/>
          </a:xfrm>
          <a:prstGeom prst="round2Diag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solidFill>
                  <a:schemeClr val="tx1"/>
                </a:solidFill>
              </a:rPr>
              <a:t>Створення колекцій кімнатних рослин, збагачення їх видового складу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5072066" y="1928802"/>
            <a:ext cx="3357586" cy="2286016"/>
          </a:xfrm>
          <a:prstGeom prst="round2DiagRect">
            <a:avLst/>
          </a:prstGeom>
          <a:gradFill flip="none" rotWithShape="1">
            <a:gsLst>
              <a:gs pos="0">
                <a:srgbClr val="FFC5FF">
                  <a:shade val="30000"/>
                  <a:satMod val="115000"/>
                </a:srgbClr>
              </a:gs>
              <a:gs pos="50000">
                <a:srgbClr val="FFC5FF">
                  <a:shade val="67500"/>
                  <a:satMod val="115000"/>
                </a:srgbClr>
              </a:gs>
              <a:gs pos="100000">
                <a:srgbClr val="FFC5FF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Ознайомлення із видовою різноманітністю кімнатних рослин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Z:\newtek\_backgrounds_1.02\Ryan\PP Template 9\leaves_falling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14348" y="0"/>
            <a:ext cx="7620000" cy="1143000"/>
          </a:xfrm>
        </p:spPr>
        <p:txBody>
          <a:bodyPr/>
          <a:lstStyle/>
          <a:p>
            <a:r>
              <a:rPr lang="uk-UA" dirty="0" smtClean="0"/>
              <a:t>Очікувані результати</a:t>
            </a:r>
            <a:endParaRPr lang="ru-RU" dirty="0"/>
          </a:p>
        </p:txBody>
      </p:sp>
      <p:graphicFrame>
        <p:nvGraphicFramePr>
          <p:cNvPr id="10" name="Схема 9"/>
          <p:cNvGraphicFramePr/>
          <p:nvPr/>
        </p:nvGraphicFramePr>
        <p:xfrm>
          <a:off x="571472" y="1397000"/>
          <a:ext cx="7786742" cy="510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Z:\newtek\_backgrounds_1.02\Ryan\PP Template 9\leaves_falling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86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Учасники проекту</a:t>
            </a:r>
            <a:endParaRPr lang="ru-RU" dirty="0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1" name="Схема 10"/>
          <p:cNvGraphicFramePr/>
          <p:nvPr/>
        </p:nvGraphicFramePr>
        <p:xfrm>
          <a:off x="500034" y="1397000"/>
          <a:ext cx="8286808" cy="4818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med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7772400" cy="1143000"/>
          </a:xfrm>
        </p:spPr>
        <p:txBody>
          <a:bodyPr/>
          <a:lstStyle/>
          <a:p>
            <a:r>
              <a:rPr lang="uk-UA" b="1" dirty="0" smtClean="0"/>
              <a:t>Методи реалізації</a:t>
            </a:r>
            <a:endParaRPr lang="ru-RU" b="1" dirty="0"/>
          </a:p>
        </p:txBody>
      </p:sp>
      <p:graphicFrame>
        <p:nvGraphicFramePr>
          <p:cNvPr id="9" name="Схема 8"/>
          <p:cNvGraphicFramePr/>
          <p:nvPr/>
        </p:nvGraphicFramePr>
        <p:xfrm>
          <a:off x="500034" y="1397000"/>
          <a:ext cx="8358246" cy="4818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Z:\newtek\_backgrounds_1.02\Ryan\PP Template 9\leaves_falling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86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620000" cy="1143000"/>
          </a:xfrm>
        </p:spPr>
        <p:txBody>
          <a:bodyPr/>
          <a:lstStyle/>
          <a:p>
            <a:r>
              <a:rPr lang="uk-UA" dirty="0" smtClean="0"/>
              <a:t>Етапи проекту</a:t>
            </a:r>
            <a:endParaRPr lang="ru-RU" dirty="0"/>
          </a:p>
        </p:txBody>
      </p:sp>
      <p:graphicFrame>
        <p:nvGraphicFramePr>
          <p:cNvPr id="8" name="Схема 7"/>
          <p:cNvGraphicFramePr/>
          <p:nvPr/>
        </p:nvGraphicFramePr>
        <p:xfrm>
          <a:off x="214282" y="1397000"/>
          <a:ext cx="850112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autumn_presentatio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Delta Hey Max Nine"/>
        <a:ea typeface=""/>
        <a:cs typeface=""/>
      </a:majorFont>
      <a:minorFont>
        <a:latin typeface="Delta Hey Max Nin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autumn_presentation</Template>
  <TotalTime>68</TotalTime>
  <Words>236</Words>
  <Application>Microsoft PowerPoint</Application>
  <PresentationFormat>Экран (4:3)</PresentationFormat>
  <Paragraphs>49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Times New Roman</vt:lpstr>
      <vt:lpstr>Delta Hey Max Nine</vt:lpstr>
      <vt:lpstr>autumn_presentation</vt:lpstr>
      <vt:lpstr>КІМНАТНІ РОСЛИНИ МОГО КЛАСУ</vt:lpstr>
      <vt:lpstr>Слайд 2</vt:lpstr>
      <vt:lpstr>Мета проекту</vt:lpstr>
      <vt:lpstr>Завдання проекту</vt:lpstr>
      <vt:lpstr>Очікувані результати</vt:lpstr>
      <vt:lpstr>Учасники проекту</vt:lpstr>
      <vt:lpstr>Методи реалізації</vt:lpstr>
      <vt:lpstr>Етапи проекту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КІМНАТНІ РОСЛИНИ МОГО КЛАСУ</dc:title>
  <dc:creator>Dream Admin</dc:creator>
  <cp:lastModifiedBy>Dream Admin</cp:lastModifiedBy>
  <cp:revision>7</cp:revision>
  <dcterms:created xsi:type="dcterms:W3CDTF">2012-11-15T14:31:17Z</dcterms:created>
  <dcterms:modified xsi:type="dcterms:W3CDTF">2012-11-15T15:40:00Z</dcterms:modified>
</cp:coreProperties>
</file>